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2" r:id="rId23"/>
    <p:sldId id="280" r:id="rId2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B244-F0B7-D2A8-C4EB-F221D3D3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126C5-2A00-CF49-2A77-13F7B14E6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5C91-0236-DDFB-5F75-E5BC6EF3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7862-85C9-A01C-C6EB-B1B2C980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26117-248E-5B0B-C0F2-9D7E0897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C848-5042-8965-883A-2F7CED8A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CFD50-6E9A-5889-915C-5C09EF59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71FE-C390-CCB9-B048-B0A23E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EAF6-9181-88B5-4B67-EBBFA163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484F-82CE-40D8-C8ED-D3A25C5F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D2F57-C49D-15F4-AB0F-48B8E7E36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D0708-6B67-6B7B-425B-8A2F72B1E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6335-988D-6C07-4584-E4705CCD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F410-15AA-F0D8-4DDD-CF44BD57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6C6CB-4CC7-ADCC-A426-23A4AF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25A6-C008-107F-19F4-FEE66112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BD77-021B-3B83-AD14-3FA7B081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204A-C0D5-AA82-386A-A6227F09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55EF-595B-81C4-E127-8027F03C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459F-F843-1232-2169-F6E300B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50F8-1D1A-C2D9-BDBA-9A2FE4F6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9038-B743-9EC3-9074-8817AAC1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D1E1F-3A50-4F5B-4BB6-44050592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68CE-DB21-5DE4-228D-2E704E29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5855-983A-2514-C5EA-5CE1E1DB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A2CB-DE5D-B53D-FD35-D3F1F3A8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2D38-1BC9-8386-0C27-369B7F8B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F00-5D6F-48DD-D343-3BBF40F7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1BDE2-B947-F613-A76E-01DD4FBE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0E15-6100-3F24-722C-106E0620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04A25-2029-47E4-D73E-ED70C882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26F6-DAFA-0172-3B71-180257DE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291EE-BB06-41D2-A6AA-992F2682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79E72-4247-8021-0013-5BEA5445D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14875-91FE-CCC3-588F-31B05E614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A851B-BCA6-DDA3-D88B-2734F97D0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7A7A1E-2CD3-140C-E5A0-C7540BDF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DF1C7-314B-7C08-1B72-BE64D472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115F6-0A1F-7EA2-E292-CC8F616E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46F2-CC5E-4041-B137-ACFA9D2C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CEB6B-2B28-7C3E-4E5B-03CD3965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6314B-2B3B-FB2D-3C32-13930C1E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D306-2B67-C8A2-6E33-562D5CCA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DD48-8784-B6E2-C6B0-A22F15C4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6F1C2-3BCE-A68C-A53C-82B23CD0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4B6DF-55E7-D4B4-0787-8D4A08C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FE2B-7515-B9F6-65EF-5943C738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C6C5-4394-A066-8B22-C10AB65C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65F1C-514F-96B9-013B-697E8A0D1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E7A83-22E0-FEAD-589F-CA8A86C5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FA401-4BAE-30DB-C395-9C3E0C44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1197-767F-4278-3913-A2BA89C8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5DF2-CEF5-8363-39EB-FFE1802A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EDA53-608F-FFBC-02A4-4D7C08871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1BA95-4592-A7BC-8B61-E53F8320A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A2BC-A314-4437-186F-F752EE8C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DE93F-3C8F-E26D-D67E-A2834113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0AF0-3339-D38F-270C-7A8A6F39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81000">
              <a:schemeClr val="bg1"/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CE55D-9DC6-D7B0-C258-A539EFB9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DC14-C807-DDB4-6200-C2322FF7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DAAD-2C90-CD70-867B-64ACCBCE9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6A6F-7DCA-473E-9613-CD8AD27E8C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2E9A3-DF60-CAD7-3CCC-78F2C3438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565E-2722-595E-CFF3-8F835B65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47AB-2BDA-4194-85E0-B2DB3757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FF7454-1B12-3F03-AA9E-69A33BB6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43" y="1446047"/>
            <a:ext cx="7884314" cy="3965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023" y="4618317"/>
            <a:ext cx="9144000" cy="23876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th-TH" sz="7300" b="1" dirty="0">
                <a:solidFill>
                  <a:schemeClr val="bg2">
                    <a:lumMod val="25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คณะกรรมการชุมชน</a:t>
            </a: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4400" b="1" dirty="0">
                <a:solidFill>
                  <a:srgbClr val="D63EC0"/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เทศบาลเมืองสนั่นรักษ์</a:t>
            </a:r>
            <a:br>
              <a:rPr lang="th-TH" b="1" dirty="0">
                <a:latin typeface="MamuBold" panose="00000500000000000000" pitchFamily="2" charset="-34"/>
                <a:cs typeface="MamuBold" panose="00000500000000000000" pitchFamily="2" charset="-34"/>
              </a:rPr>
            </a:br>
            <a:endParaRPr lang="en-US" b="1" dirty="0">
              <a:latin typeface="MamuBold" panose="00000500000000000000" pitchFamily="2" charset="-34"/>
              <a:cs typeface="MamuBold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21B9F-85D4-85EA-DBFF-1DF4BC78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941" y="353038"/>
            <a:ext cx="1074164" cy="1093009"/>
          </a:xfrm>
          <a:prstGeom prst="rect">
            <a:avLst/>
          </a:prstGeom>
          <a:noFill/>
          <a:effectLst>
            <a:outerShdw blurRad="215900" dist="266700" sx="97000" sy="97000" algn="ctr" rotWithShape="0">
              <a:srgbClr val="000000">
                <a:alpha val="8300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258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7"/>
            <a:ext cx="9889192" cy="2272554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จัดทำแผนที่และแผนผังของชุมชนให้เป็นปัจจุบัน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สำรวจและจัดทำทะเบียนข้อมูลประชากรในชุมชนให้เป็นปัจจุบันและรายงานให้เทศบาลทราบ  ปีละหนึ่งครั้ง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ปฏิบัติหน้าที่อื่นๆ ที่เกี่ยวข้องหรือตามที่ประธานกรรมการชุมชนหรือคณะกรรมการชุมชนมอบหมาย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นายทะเบียน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34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7"/>
            <a:ext cx="9889192" cy="4464424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ให้ความร่วมมือในการพัฒนาชุมชน ทั้งในด้านกายภาพ เศรษฐกิจและสังคม อนุรักษ์ พื้นฟู หรือส่งเสริมภูมิปัญญา ศิลปะ วัฒนธรรม ขนบธรรมเนียม และจารีตประเพณีอันดีงามของชุมชน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ปฏิบัติตามกฎหมาย หรือระเบียบแบบแผนของทางราชการที่เกี่ยวข้อง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ดูแลรักษาทรัพย์สินของชุมชนและสาธารณสมบัติในชุมชน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เคารพและไม่ละเมิดสิทธิและเสรีภาพของบุคคลอื่น รวมทั้งไม่กระทำการใดๆที่อาจก่อให้เกิดความแตกแยกของหมู่คณะในชุมชน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ให้ความร่วมมือในการป้องกันการทุจริตและประพฤติมิชอบ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(๖) มีส่วนร่วมในการจัดทำแผนปฏิบัติงานของชุมชน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(๗) มีส่วนร่วมในการรับผิดชอบค่าใช้จ่ายของชุมชน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(๘) สอดส่องดูแลปัญหาที่เกิดขึ้นในชุมชนพร้อมเสนอต่อคณะกรรมการชุมชน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สมาชิกชุมชน พึงมีส่วนร่วม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9F032-71FA-3917-2867-04D7287EB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99" y="3682213"/>
            <a:ext cx="3285783" cy="184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00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6"/>
            <a:ext cx="9889192" cy="5461047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จัดทำเวทีประชาคมชุมชน เพื่อรวบรวมข้อมูลปัญหาความต้องการต่างๆ ของชุมชนทั้งในด้านเศรษฐกิจ สังคมและคุณภาพชีวิต ทรัพยากรธรรมชาติและสิ่งแวดล้อม ความมั่นคงและความสงบ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เรียบร้อย และการบริหารจัดการ หรืออื่นๆ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บูรณาการจัดทำแผนพัฒนาชุมชน ให้นำข้อมูลจากเวทีประชาคมชุมชน ข้อมูลความจำเป็นพื้นฐาน (</a:t>
            </a:r>
            <a:r>
              <a:rPr lang="th-TH" sz="2800" dirty="0" err="1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จปฐ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.) และข้อมูลพื้นฐานระดับชุมชน (กชช.๒ค) มาใช้เป็นข้อมูลพื้นฐานในการจัดทำแผนพัฒนาชุมชน พร้อมทั้งจัดลำดับความสำคัญ เพื่อรองรับการพัฒนาและแก้ไขปัญหาในพื้นที่รวมทั้งตอบสนองนโยบายสำคัญเร่งด่วนที่จะแก้ไขปัญหา และพัฒนาระดับชุมชนของรัฐบาล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ส่งแผนพัฒนาแผนชุมชนตาม (๒) ให้ </a:t>
            </a:r>
            <a:r>
              <a:rPr lang="th-TH" sz="2800" dirty="0" err="1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ก.บ.ต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. และเทศบาลเพื่อเป็นข้อมูลในการจัดทำแผนพัฒนาตำบล และแผนพัฒนาท้องถิ่น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ประสานจัดทำโครงการเกี่ยวกับการพัฒนาชุมชน เพื่อขอรับการสนับสนุนงบประมาณจากหน่วยงานภาครัฐ ภาคเอกชน องค์กรปกครองส่วนท้องถิ่น และหน่วยงานอื่น ๆ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ติดตามผลการดำเนินงานตามแผนพัฒนาชุมชนให้เป็นปัจจุบัน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(๖) ทบทวนการจัดทำแผนพัฒนาชุมชนทุกปี  เพื่อให้แผนงานหรือโครงการระดับชุมชน เป็นปัจจุบัน และมีความสอดคล้องกับสภาพปัญหาและความต้องการพัฒนาของประชาชนในหมู่บ้านและชุมชน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การจัดทำแผนและประสานแผนพัฒนาชุมชน มีแนวทาง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76351-DDE0-1198-FD6D-6623DD58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52" y="4087258"/>
            <a:ext cx="2234317" cy="1614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10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6"/>
            <a:ext cx="9889192" cy="5461048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จัดให้มีข้อมูลด้านประชากร และด้านพื้นที่ของชุมชนแต่ละชุมชนในเชิงมิติเชิงปริมาณและเชิงคุณภาพ สำหรับใช้พัฒนาโครงสร้างพื้นฐานด้านต่างๆ ซึ่งอย่างน้อยข้อมูลที่มีต้องแสดงให้เห็นถึงทุน ศักยภาพ ปัญหาและความต้องการในพื้นที่ ตลอดจนสถานภาพของประชากรที่จะต้องได้รับการส่งเสริม สนับสนุน คุณภาพชีวิตในด้านต่างๆ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2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ให้เทศบาลจัดให้มีระบบการติดต่อระหว่างหน่วยงานของรัฐกับประชาชนโดยผ่านกรรมการชุมชน องค์กรชุมชน หรือศูนย์ประสานงานชุมชนที่เรียกชื่ออย่างอื่น หรือโดยใช้เครื่องมือชนิดต่างๆ ที่สามารถติดต่อข่าวสารระหว่างกันได้อย่างทั่วถึงกับชุมชนทุกแห่ง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3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ข้อมูลที่ได้จากการจัดทำ ในข้อ ๑๘ ให้นำมาเป็นข้อมูลในการแก้ไขปัญหาและการพัฒนาการสร้างความเข้มแข็งให้กับชุมชน พิจารณาจัดทำเป็นคำของบประมาณ เพื่อการจัดทำงบประมาณรายจ่ายของเทศบาลประสิทธิภาพ มิให้เกิดความเสียหายแก่ชุมชน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4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กำกับดูแลการปฏิบัติงานเพื่อให้กรรมการชุมชนได้ปฏิบัติหน้าที่ได้อย่างเข้มแข็งมี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ประสิทธิภาพ มิให้เกิดความเสียหายแก่ชุมชน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บทบาทเทศบาลในการพัฒนาชุมชน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428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3" y="1156446"/>
            <a:ext cx="10036549" cy="3671048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5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 ให้เทศบาลดำเนินการส่งเสริมสร้างความเข้มแข็งให้กับชุมชน ตามวิธีการที่เหมาะสมสอดคล้องกับประเภทและสถานภาพของชุมขน เพื่อให้ชุมชนมีคุณภาพชีวิตที่ตีในทุกมิติ ทั้งนี้ ให้เทศบาลจัดให้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มีช่องทางเพื่อให้ชุมชนทุกแห่งสามารถสนอปัญหา ความต้องการและข้อเสนอแนะการจัดทำบริการให้กับประชาชนอย่างมีประสิทธิภาพ และเทศบาลสามารถติดต่อสื่อสารกลับไปยังทุกชุมชนทุกแห่งได้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(6)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ให้กองสวัสดิการสังคมเป็นหน่วยงานหลักในการประสานบูรณาการ สร้างความเชื่อมโยงระหว่างหน่วยงาน ให้บริการกับประชาชนผู้รับบริการผ่านกรรมการชุมชนและตัวแทนภาคประชาชนในรูปแบบและระดับต่างๆ ของชุมชนทุกประเภท โดยใช้วิธีการประชุมเป็นรายเดือน หรือห้วงเวลาที่เหมาะสมหรือวิธีการอื่นๆ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บทบาทเทศบาลในการพัฒนาชุมชน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610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3" y="1156446"/>
            <a:ext cx="10036549" cy="340210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(1)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นายกเทศมนตรีมีหน้าที่ ในการส่งเสริม สนับสนุนการดำเนินงานของคณะกรรมการชุมชน 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ให้คำแนะนำ ปรึกษาแก่คณะกรรมการชุมชนในการปฏิบัติหน้าที่ รวมถึงกลั่นกรองข้อเสนอข้อแนะนำ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ของคณะกรรมการชุมชนในการแก้ไขปัญหาของชุมชนและเทศบาล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(2)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เทศบาลมีหน้าที่พัฒนาศักยภาพความรู้ความสามารถของคณะกรรมการชุมชนโดยจัดให้มีการฝึกอบรมเพื่อพัฒนาทักษะความรู้ความสามารถและประสบการณ์ของคณะกรรมการชุมชนอย่างน้อย ปีละ ๑ ครั้ง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(3)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เทศบาลอาจอุดหนุนงบประมาณให้แก่คณะกรรมการชุมชน เพื่อดำเนินการตามอำนาจหน้าที่ของชุมชน ตามกฎหมาย ระเบียบ หรือหลักเกณฑ์ที่กระทรวงมหาดไทยกำหนด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การส่งเสริมและสนับสนุนกรรมการชุมชน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47EAD-B0EC-BD67-5525-48EB2F12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31" y="4361411"/>
            <a:ext cx="3692138" cy="249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93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3" y="1156447"/>
            <a:ext cx="10036549" cy="4881282"/>
          </a:xfrm>
        </p:spPr>
        <p:txBody>
          <a:bodyPr>
            <a:noAutofit/>
          </a:bodyPr>
          <a:lstStyle/>
          <a:p>
            <a:pPr algn="l"/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    ชุมชนควรได้รับการพัฒนาด้านหลัก ซึ่งเป็นสิทธิขั้นพื้นฐานของชุมชน ดังนี้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การพัฒนาคุณภาพชีวิตและสังคม หมายความว่า การส่งเสริมและเสริมสร้างกระบวนการการมีส่วนร่วมขององค์กรภาครัฐ ภาคเอกชน ประชาชน และผู้ที่เกี่ยวข้องอื่นๆ เพื่อให้ประชาชนมีความเป็นอยู่ที่ดีขึ้นในระดับที่เพียงพอต่อการดำรงชีวิต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การพัฒนาที่อยู่อาศัยและสภาพแวดล้อมชุมชนอย่างอยั่งยืน หมายความว่า การพัฒนาสภาพบ้านเรือน อาคารและสาธารณูปโภค สาธารณูปการ และสภาพแวดล้อมชุมชนที่เกี่ยวข้องซึ่งเป็นที่พักอาศัยของประชาชนให้มีความสุขสะดวกสบาย มั่นคงปลอดภัยและถูกสุขลักษณะเหมาะสมกับการดำรงชีวิต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การพัฒนาเศรษฐกิจชุมชน หมายความว่า การพัฒนาอย่างเป็นระบบในการจัดการชีวิตความเป็นอยู่ของชุมชนโดยเฉพาะในด้านการผลิต การบริโภค การบริหารเงินออม การจัดสรรแบ่งปันทรัพยากรและรายได้ ทุนชุมชนให้สามารถอยู่ได้อย่างพอเพียงเพื่อเป็นการสร้างโอกาสและสามารถพึ่งตนเองได้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218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3" y="1156447"/>
            <a:ext cx="10036549" cy="376517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(4)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การพัฒนาความเข้มแข็งขององค์กรชุมชนในสังคม หมายความว่า การส่งเสริมและสนับสนุนกระบวนการเรียนรู้ให้ประชาชนพึ่งตนเองและพัฒนาตนเอง โดยให้ผู้นำชุมชน ประชาชนและกลุ่มต่างๆ รวมตัวเพื่อประกอบกิจกรรมในการแก้ไขปัญหาตรงตามความต้องการอย่างแท้จริง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(5)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การพัฒนาอนามัยชุมชน หมายความว่า การส่งเสริมให้ประชาชนในชุมชนมีสุขภาพดีและสามารถหาเลี้ยงชีพได้โดยปกติสุข รวมทั้งการปลูกฝังให้รู้จักดูแลสุขอนามัยของตนเองและปฏิบัติต่อบุคคลอื่นให้เกิดสุขนิสัยที่ดี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(6)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การพัฒนาภูมิปัญญาท้องถิ่น ศิลปะ วัฒนธรรม และความเป็นชาติไทย หมายความว่ากา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ส่งเสริมและสนับสนุนการใช้ภูมิปัญญาท้องถิ่น เพื่อนำไปใช้ประโยชน์ในการพัฒนาวิสาหกิจชุมชนการอนุรักษ์ฟื้นฟูศิลปะ วัฒนธรรมอันดีงาม และสร้างความตระหนักให้ประชาชนมีความสามัคคีเอื้ออาทร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0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725" y="1586753"/>
            <a:ext cx="10036549" cy="5271247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ชุมชนพึงได้รับการส่งเสริมและสนับสนุน ดังต่อไปนี้</a:t>
            </a:r>
            <a:b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(๑) ให้ประชาชนในชุมชนมีคุณภาพชีวิตที่ดี มีการออมทรัพย์และพัฒนาชุมชนตามหลักปรัชญาของเศรษฐกิจพอเพียง ให้สมาชิกในชุมชนพึ่งพาตนเองได้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(๒) ให้ความรู้ในการพัฒนาชุมชน โดยให้สมาชิกชุมชนมีส่วนร่วมดำเนินกิจกรรมโครงการต่างๆ เพื่อให้ชุมชนมีความเข้มแข็ง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(๓) อนุรักษ์และพัฒนาภูมิปัญญาท้องถิ่น ศิลปะ วัฒนธรรม ขนบธรรมเนียมและจารีตประเพณีอันดีงามของชุมชน และให้การยกย่องเชิดชูเกียรติและเผยแพร่ผลงานของชุมชน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(๔) สร้างเครือข่ายเพื่อดูและความปลอดภัยในชีวิตและทรัพย์สินรวมทั้งป้องกันอบายมุขและยาเสพติดในชุมชน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(๕) ส่งเสริมให้ชุมชนร่วมคิด ร่วมทำ ร่วมพัฒนา และแก้ไขปัญหาของชุมชน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(๖) ยกย่องเชิดชูเกียรติบุคคลที่ทำคุณประโยชน์ให้แก่ชุมชน สังคม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(๗) ส่งเสริมความรักความสามัคคีในชุมชน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(๘) ดูแลและให้ความช่วยเหลือเด็ก คนพิการ ผู้สูงอายุ และผู้ด้วยโอกาส โดยอำนวยความสะดวก ให้ได้รับสิทธิและสวัสดิการต่างๆ ของรัฐที่พึงมีตามสมควร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การส่งเสริม สนับสนุนชุมชน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49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3" y="1156448"/>
            <a:ext cx="10036549" cy="461234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คณะกรรมการชุมชนพึงมีหน้าที่ร่วมกันในการดูแลรักษาทรัพย์สินของชุมชนหรือของเทศบาลหรือหน่วยงานอื่นที่อยู่ในความรับผิดชอบหรือใช้ในกิจการของชุมชน ดังนี้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(๑) จัดทำทะเบียนเก็บรักษาทรัพย์สินไว้ให้ถูกต้องตรงกันกับทะเบียนทรัพย์สินของเทศบาลอื่นหรือหน่วยงานอื่นเพื่อเก็บรักษาไว้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(2) 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เก็บรักษาทรัพย์สินและดูแลไว้ให้อยู่ในสภาพที่ดี เว้นแต่จะเสื่อมไปโดยสภาพหรือโดยการใช้งาน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(๓) รายงานความมีอยู่จริงของทรัพย์สินที่อยู่ในความครอบครองให้เทศบาลหรือหน่วยงานอื่นหลักฐานการส่งมอบไว้ต่อกันด้วยทราบ ปีละ ๑ ครั้ง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คณะกรรมการชุมชนต้องส่งมอบทรัพย์สินของชุมชนหรือของเทศบาลหรือของหน่วยงานอื่นในความรับผิดชอบให้กับคณะกรรมการชุมชนชุดใหม่ภายใน ๑๕ วันนับแต่วันที่เลือกชุมชนชุดใหม่ ทั้งนี้ให้มีหลักฐานการส่งมอบไว้ต่อกันด้วย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การควบคุมและรักษาทรัพย์สินของชุมชนและของทางราชการ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73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0252"/>
            <a:ext cx="9144000" cy="3334870"/>
          </a:xfrm>
        </p:spPr>
        <p:txBody>
          <a:bodyPr>
            <a:normAutofit fontScale="90000"/>
          </a:bodyPr>
          <a:lstStyle/>
          <a:p>
            <a:pPr algn="l"/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1. ประธานกรรมการชุมชน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2. รองประธานกรรมการชุมชน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3. เลขานุการ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4. เหรัญญิก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5. ประชาสัมพันธ์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6. นายทะเบียน</a:t>
            </a:r>
            <a:b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</a:b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7. ตำแหน่งอื่นๆตามที่คณะกรรมการชุมชนเห็นสมควรแต่งตั้ง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MamuBold" panose="00000500000000000000" pitchFamily="2" charset="-34"/>
              <a:cs typeface="MamuBold" panose="00000500000000000000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162415"/>
            <a:ext cx="9144000" cy="992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คณะกรรมการชุมชน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MamuBold" panose="00000500000000000000" pitchFamily="2" charset="-34"/>
              <a:cs typeface="MamuBold" panose="00000500000000000000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8C8BE4-988A-6E97-F99D-8CD535B1CAAD}"/>
              </a:ext>
            </a:extLst>
          </p:cNvPr>
          <p:cNvSpPr txBox="1">
            <a:spLocks/>
          </p:cNvSpPr>
          <p:nvPr/>
        </p:nvSpPr>
        <p:spPr>
          <a:xfrm>
            <a:off x="1255058" y="1155396"/>
            <a:ext cx="9144000" cy="754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MamuBold" panose="00000500000000000000" pitchFamily="2" charset="-34"/>
                <a:cs typeface="MamuBold" panose="00000500000000000000" pitchFamily="2" charset="-34"/>
              </a:rPr>
              <a:t>ประกอบด้วย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MamuBold" panose="00000500000000000000" pitchFamily="2" charset="-34"/>
              <a:cs typeface="MamuBold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3168C-D64B-B160-8973-3634C11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15" y="1316409"/>
            <a:ext cx="5996830" cy="3173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287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2" y="1156448"/>
            <a:ext cx="10735797" cy="54610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ให้กรรมการชุมชนมีบัตรประจำตัวสำหรับกรรมการชุมชน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๒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บัตรประจำตัวกรรมการชุมชนให้เป็นไปตามแบบ สน.๑ ท้ายระเบียบนี้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ในการขอมีบัตรประจำตัวกรรมการชุมชน ให้กรรมการชุมชนทำคำขอมีบัตรประจำตัวยื่นต่อนายกเทศมนตรีคำขอมีบัตรประจำตัวให้ใช้แบบ สน.๒ ท้ายระเบียบนี้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ให้นายกเทศมนตรีเป็นผู้ออกบัตรประจำตัวกรรมการชุมชน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๕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บัตรประจำตัวซึ่งออกตามระเบียบนี้ให้ใช้ได้จนถึงวันที่กรรมการชุมชนครบวาระการดำรงตำแหน่ง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๖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ในกรณีที่บัตรหาย ถูกทำลายหรือชำรุดในสาระสำคัญ ผู้ถือบัตรต้องขอมีบัตรใหม่หรือขอเปลี่ยนบัตร แล้วแต่กรณี ภายในสามสิบวันนับแต่วันที่บัตรนั้นหาย ถูกทำลายหรือชำรุดในกรณีที่ผู้ถือบัตรเปลี่ยนชื่อตัว ชื่อสกุล หรือชื่อตัวและชื่อสกุล ผู้ถือบัตรต้องขอเปลี่ยนบัตรภายในสามสิบวันนับแต่วันที่ได้รับอนุญาตให้เปลี่ยนชื่อตัว ชื่อสกุล หรือชื่อตัวและชื่อสกุล</a:t>
            </a:r>
            <a:b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๗</a:t>
            </a:r>
            <a:r>
              <a:rPr lang="en-US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ในกรณีที่กรรมการชุมชนที่ได้รับบัตรประจำตัวตามระเบียบนี้พันจากตำแหน่งให้เป็นแล้วแต่กรณีอันหมดสิทธิที่จะใช้บัตรประจำตัวนั้นต่อไป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บัตรกรรมการชุมชน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25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1075644"/>
            <a:ext cx="9144000" cy="935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ตัวอย่างบัตรประจำตัวเจ้าหน้าที่รัฐ</a:t>
            </a:r>
          </a:p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ด้านหน้า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D7DE8-A674-343B-3AB4-74B587906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18" y="2114706"/>
            <a:ext cx="4512164" cy="289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83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1075644"/>
            <a:ext cx="9144000" cy="935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ตัวอย่างบัตรประจำตัวเจ้าหน้าที่รัฐ</a:t>
            </a:r>
          </a:p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ด้านหลัง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CA3E7-BDA3-CD0D-6584-C53314EAD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173973"/>
            <a:ext cx="4532660" cy="289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59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3966884"/>
            <a:ext cx="9144000" cy="794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จบการอบรม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C99E3-71A0-78A1-8187-A953C00C0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2" y="815118"/>
            <a:ext cx="6432176" cy="31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67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23" y="1156447"/>
            <a:ext cx="10349753" cy="48424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๑) จัดทำแผนพัฒนาชุมชนและพัฒนาชุมชนโดยการมีส่วนร่วมของประชาชนในชุมชนทั้งในด้านกายภาพ เศรษฐกิจและสังคมและระดมทรัพยากรในชุมชนมาใช้ให้เกิดประโยชน์สูงสุดเพื่อแก้ไขปัญหาความควา</a:t>
            </a:r>
            <a:r>
              <a:rPr lang="th-TH" sz="28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ม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เดือดร้อนและสอดคล้องกับสภาพปัญหาและความต้องการของประชาชนในชุมชน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ส่งเสริมให้ประชาชนในชุมชนมีส่วนร่วมในการดำเนินกิจการของเทศบาล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จัดประชุมในชุมชนหรือเวทีสาธารณะเพื่อพัฒนาชุมชน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ดูแลและบำรุงรักษาสาธารณูปโภค ทรัพย์สินของชุมชนและสาธารณสมบัติในชุมชน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ประสานงานและดำเนินงานร่วมกับเครือข่ายองค์กร หน่วยงานราชการองค์การและหน่วยงานเอกชนต่างๆ ที่เกี่ยวข้อง ในอัน</a:t>
            </a:r>
            <a:r>
              <a:rPr lang="th-TH" sz="2800" dirty="0" err="1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ที่จะ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ก่อให้เกิดประโยชน์แก่ประชาชนในชุมชน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(๖) ส่งเสริมคุณธรรม ศีลธรรม จริยธรรม และเสริมสร้างความสามัคคีและการมีวินัยของประชาชนในชุมชน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(๗) ส่งเสริม อนุรักษ์และบำรุงรักษาและเผยแพร่</a:t>
            </a:r>
            <a:r>
              <a:rPr lang="th-TH" sz="2800" dirty="0" err="1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ศิลป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วัฒนธรรม จารีตประเพณีและภูมิปัญญาท้องถิ่น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(๘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ส่งเสริมการปกครองระบอบประชาธิปไตยอันมีพระมหากษัตริย์ทรงเป็นประมุข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คณะกรรมการชุมชน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74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23" y="1156447"/>
            <a:ext cx="10858501" cy="4842482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(9) ให้ความช่วยเหลือเทศบาลในการปฏิบัติงานตามอำนาจหน้าที่การจัดบริการสาธารณะในชุมชน ให้ความร่วมมือสนับสนุนส่งเสริมเกี่ยวกับนโยบาย โครงการ แผนงานและกิจกรรมอื่นของเทศบาล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(๑๐) ดำเนินการตามอำนาจหน้าที่ของชุมชน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(๑๑) มีสิทธิและหน้าที่เผยแพร่ผลงาน หรือเสนอปัญหาความต้องการของชุมชนต่อเทศบาล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(๑๒) มีสิทธิและหน้าที่เสนอความคิดเห็น ข้อเสนอแนะในโครงการของรัฐที่มีผลต่อคุณภาพชีวิตและสาธารณะ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(๑๓) ติดตามประเมินผลและรายงานต่อเทศบาล และประชาชนในชุมชน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(๑๔) ประสานงานแจ้งการปฏิบัติงานของหน่วยงานและองค์กรต่างๆ ที่เข้าไปปฏิบัติงานในชุมชนต่อเทศบาล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(๑๕ แต่งตั้งผู้มีความรู้ความเหมาะสมเป็นที่ปรึกษาหรือคณะทำงานด้านต่างๆ ในชุมชน เพื่อช่วยเหลือการปฏิบัติหน้าที่ของคณะกรรมการชุมชนและเทศบาลได้โดยมีเยาวขนและสตรีเป็นคณะทำงานด้วย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(๑๖) ส่งมอบงานของชุมชนให้คณะกรรมการชุมชนชุดใหม่ภายใน ๑๕ วันนับแต่วันที่เลือกกรรมการชุมชนชุดใหม่โดยให้มีหลักฐานส่งมอบไว้ต่อกัน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(๑๗) ปฏิบัติหน้าที่ตามระเบียบ เทศบาลมอบหมายหรือตามที่กระทรวงมหาดไทยกำหนด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คณะกรรมการชุมชน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728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7"/>
            <a:ext cx="9889192" cy="3013682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เรียกประชุมคณะกรรมการชุมชนหรือประชาชนในชุมชน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(2) 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เป็นประธานในที่ประชุมคณะกรรมการชุมชนและการประชุมประชาคมในชุมชน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รับผิดชอบดูแลและเป็นตัวแทนของคณะกรรมการชุมชนในการติดต่อประสานการดำเนินงานระหว่างชุมชนกับเทศบาล และหน่วยงานราชการ องค์กร และหน่วยงานเอกชนต่างๆ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มอบหมายการปฏิบัติงานให้แก่คณะทำงานด้านต่างๆ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ควบคุม ดูแลและติดตามรับผิดชอบผลการดำเนินงานของคณะกรรมการชุมชน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(๖) หน้าที่อื่น ตามที่กำหนดไว้ในระเบียบนี้หรือตามที่คณะกรรมการชุมชนมอบหมาย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ประธานกรรมการชุมชน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6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7"/>
            <a:ext cx="9889192" cy="1425388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ทำหน้าที่แทนประธานกรรมการชุมชน ในกรณีที่ประธานกรรมการชุมชนไม่อยู่หรืออยู่แต่ไม่อาจปฏิบัติหน้าที่ได้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ปฏิบัติหน้าที่ตามที่ประธานกรรมการชุมชนหรือคณะกรรมการชุมชนมอบหมาย</a:t>
            </a: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รองประธานกรรมการชุมชน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5"/>
            <a:ext cx="9889192" cy="4894731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เตรียมการนัดประชุมและจัดระเบียบวาระการประชุม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รับผิดชอบงานสารบรรณจัดเก็บและดูแลรักษาเอกสารและหลักฐานต่างๆ ของคณะกรรมการชุมชนและชุมชน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ควบคุมการนับคะแนนเสียงในการประชุม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จัดทำรายงานการประชุมของคณะกรรมการชุมชน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แจ้งมติของที่ประชุมไปยังผู้ที่เกี่ยวข้อง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(๖) ประสานงานระหว่างผู้อยู่อาศัยในชุมชนกับคณะกรรมการชุมชนมอบหมาย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(7) ดูแล ประสานการปฏิบัติงานระหว่างคณะกรรมการฝ่ายต่างๆ ให้เป็นไปตามนโยบายของชุมชนและเทศบาล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(๘) หน้าที่ความรับผิดชอบอื่น ๆ ที่เกี่ยวข้อง หรือตามที่ประธานกรรมการชุมชนหรือคณะกรรมการชุมชนมอบหมาย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เลขานุการ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865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5"/>
            <a:ext cx="9889192" cy="4935073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ทำบัญชีรายรับ- รายจ่าย และบัญชีทรัพย์สินต่างๆ ของชุมชนตลอดจนวัสดุครุภัณฑ์ ของชุมชน รวมทั้งการชี้แจงรายรับ - รายจ่าย ให้คณะกรรมการและประชาชนในชุมชนทราบ ในการประชุมประจำเดือนของชุมชน หรือเผยแพร่ประชาสัมพันธ์โดยวิธีอื่น เช่น ทางสื่ออิเล็กทรอนิกส์และปิดประกาศให้ทราบโดยทั่วกัน และทำบัญชีต่าง ๆ ให้เป็นปัจจุบันอยู่เสมอ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เก็บรักษาเงินและทรัพย์สิน ด้วยวิธีการเก็บรักษาตามมติของคณะกรรมการชุมชน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ฝากและถอนเงินตามข้อบังคับคณะกรรมการชุมชน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4</a:t>
            </a:r>
            <a:r>
              <a:rPr lang="en-US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จัดซื้อ จัดจ้างหรือจัดหาพัสดุตามข้อบังคับคณะกรรมการชุมชน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(๕) เบิกจ่ายเงิน ตามมติของคณะกรรมการชุมชน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(6) จัดทำทะเบียนทรัพย์สินที่อยู่ในความดูแลหรือครอบครองของคณะกรรมการชุมชน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(7) ปฏิบัติหน้าที่อื่นๆ ที่เกี่ยวข้อง หรือตามที่ประธานกรรมการชุมชนหรือคณะกรรมการชุมชนมอบหมาย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เหรัญญิก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36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751-BA20-0920-10C3-3C974CFF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1156446"/>
            <a:ext cx="9889192" cy="2971802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(๑) จัดทำ เผยแพร่ข้อมูลข่าวสารเกี่ยวกับการดำเนินงานของคณะกรรมการชุมชน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(๒) ประชาสัมพันธ์ เผยแพร่ข้อมูลข่าวสาร องค์ความรู้ที่เป็นประโยชน์จากเทศบาลหรือหน่วยงานอื่นให้ประชาชนในชุมชนทราบ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(๓) เป็นผู้ดำเนินการในกิจกรรม พิธีต่างๆ ของชุมชน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(๔) หน้าที่ความรับผิดชอบอื่นๆ ที่เกี่ยวข้องหรือตามที่ประธานกรรมการชุมชนหรือคณะกรรมการชุมชนมอบหมาย</a:t>
            </a:r>
            <a:br>
              <a:rPr lang="th-TH" sz="2800" dirty="0"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en-US" sz="2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836D1-598F-2BEB-CBDC-0A047C70735D}"/>
              </a:ext>
            </a:extLst>
          </p:cNvPr>
          <p:cNvSpPr txBox="1">
            <a:spLocks/>
          </p:cNvSpPr>
          <p:nvPr/>
        </p:nvSpPr>
        <p:spPr>
          <a:xfrm>
            <a:off x="1524000" y="240506"/>
            <a:ext cx="9144000" cy="91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ประชาสัมพันธ์ มีอำนาจหน้าที่ ดังนี้</a:t>
            </a:r>
            <a:endParaRPr lang="en-US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772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2822</Words>
  <Application>Microsoft Office PowerPoint</Application>
  <PresentationFormat>Widescreen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MamuBold</vt:lpstr>
      <vt:lpstr>TH NiramitIT๙</vt:lpstr>
      <vt:lpstr>Office Theme</vt:lpstr>
      <vt:lpstr>คณะกรรมการชุมชน      เทศบาลเมืองสนั่นรักษ์ </vt:lpstr>
      <vt:lpstr>  1. ประธานกรรมการชุมชน 2. รองประธานกรรมการชุมชน 3. เลขานุการ 4. เหรัญญิก 5. ประชาสัมพันธ์ 6. นายทะเบียน 7. ตำแหน่งอื่นๆตามที่คณะกรรมการชุมชนเห็นสมควรแต่งตั้ง</vt:lpstr>
      <vt:lpstr>(๑) จัดทำแผนพัฒนาชุมชนและพัฒนาชุมชนโดยการมีส่วนร่วมของประชาชนในชุมชนทั้งในด้านกายภาพ เศรษฐกิจและสังคมและระดมทรัพยากรในชุมชนมาใช้ให้เกิดประโยชน์สูงสุดเพื่อแก้ไขปัญหาความความเดือดร้อนและสอดคล้องกับสภาพปัญหาและความต้องการของประชาชนในชุมชน (๒) ส่งเสริมให้ประชาชนในชุมชนมีส่วนร่วมในการดำเนินกิจการของเทศบาล (๓) จัดประชุมในชุมชนหรือเวทีสาธารณะเพื่อพัฒนาชุมชน (๔) ดูแลและบำรุงรักษาสาธารณูปโภค ทรัพย์สินของชุมชนและสาธารณสมบัติในชุมชน (๕) ประสานงานและดำเนินงานร่วมกับเครือข่ายองค์กร หน่วยงานราชการองค์การและหน่วยงานเอกชนต่างๆ ที่เกี่ยวข้อง ในอันที่จะก่อให้เกิดประโยชน์แก่ประชาชนในชุมชน (๖) ส่งเสริมคุณธรรม ศีลธรรม จริยธรรม และเสริมสร้างความสามัคคีและการมีวินัยของประชาชนในชุมชน (๗) ส่งเสริม อนุรักษ์และบำรุงรักษาและเผยแพร่ศิลปวัฒนธรรม จารีตประเพณีและภูมิปัญญาท้องถิ่น (๘) ส่งเสริมการปกครองระบอบประชาธิปไตยอันมีพระมหากษัตริย์ทรงเป็นประมุข</vt:lpstr>
      <vt:lpstr>(9) ให้ความช่วยเหลือเทศบาลในการปฏิบัติงานตามอำนาจหน้าที่การจัดบริการสาธารณะในชุมชน ให้ความร่วมมือสนับสนุนส่งเสริมเกี่ยวกับนโยบาย โครงการ แผนงานและกิจกรรมอื่นของเทศบาล (๑๐) ดำเนินการตามอำนาจหน้าที่ของชุมชน (๑๑) มีสิทธิและหน้าที่เผยแพร่ผลงาน หรือเสนอปัญหาความต้องการของชุมชนต่อเทศบาล (๑๒) มีสิทธิและหน้าที่เสนอความคิดเห็น ข้อเสนอแนะในโครงการของรัฐที่มีผลต่อคุณภาพชีวิตและสาธารณะ (๑๓) ติดตามประเมินผลและรายงานต่อเทศบาล และประชาชนในชุมชน (๑๔) ประสานงานแจ้งการปฏิบัติงานของหน่วยงานและองค์กรต่างๆ ที่เข้าไปปฏิบัติงานในชุมชนต่อเทศบาล (๑๕ แต่งตั้งผู้มีความรู้ความเหมาะสมเป็นที่ปรึกษาหรือคณะทำงานด้านต่างๆ ในชุมชน เพื่อช่วยเหลือการปฏิบัติหน้าที่ของคณะกรรมการชุมชนและเทศบาลได้โดยมีเยาวขนและสตรีเป็นคณะทำงานด้วย (๑๖) ส่งมอบงานของชุมชนให้คณะกรรมการชุมชนชุดใหม่ภายใน ๑๕ วันนับแต่วันที่เลือกกรรมการชุมชนชุดใหม่โดยให้มีหลักฐานส่งมอบไว้ต่อกัน (๑๗) ปฏิบัติหน้าที่ตามระเบียบ เทศบาลมอบหมายหรือตามที่กระทรวงมหาดไทยกำหนด</vt:lpstr>
      <vt:lpstr>(๑) เรียกประชุมคณะกรรมการชุมชนหรือประชาชนในชุมชน (2) เป็นประธานในที่ประชุมคณะกรรมการชุมชนและการประชุมประชาคมในชุมชน (๓) รับผิดชอบดูแลและเป็นตัวแทนของคณะกรรมการชุมชนในการติดต่อประสานการดำเนินงานระหว่างชุมชนกับเทศบาล และหน่วยงานราชการ องค์กร และหน่วยงานเอกชนต่างๆ (๔) มอบหมายการปฏิบัติงานให้แก่คณะทำงานด้านต่างๆ (๕) ควบคุม ดูแลและติดตามรับผิดชอบผลการดำเนินงานของคณะกรรมการชุมชน (๖) หน้าที่อื่น ตามที่กำหนดไว้ในระเบียบนี้หรือตามที่คณะกรรมการชุมชนมอบหมาย</vt:lpstr>
      <vt:lpstr>(๑) ทำหน้าที่แทนประธานกรรมการชุมชน ในกรณีที่ประธานกรรมการชุมชนไม่อยู่หรืออยู่แต่ไม่อาจปฏิบัติหน้าที่ได้ (๒) ปฏิบัติหน้าที่ตามที่ประธานกรรมการชุมชนหรือคณะกรรมการชุมชนมอบหมาย</vt:lpstr>
      <vt:lpstr>(๑) เตรียมการนัดประชุมและจัดระเบียบวาระการประชุม (๒) รับผิดชอบงานสารบรรณจัดเก็บและดูแลรักษาเอกสารและหลักฐานต่างๆ ของคณะกรรมการชุมชนและชุมชน (๓) ควบคุมการนับคะแนนเสียงในการประชุม (๔) จัดทำรายงานการประชุมของคณะกรรมการชุมชน (๕) แจ้งมติของที่ประชุมไปยังผู้ที่เกี่ยวข้อง (๖) ประสานงานระหว่างผู้อยู่อาศัยในชุมชนกับคณะกรรมการชุมชนมอบหมาย (7) ดูแล ประสานการปฏิบัติงานระหว่างคณะกรรมการฝ่ายต่างๆ ให้เป็นไปตามนโยบายของชุมชนและเทศบาล (๘) หน้าที่ความรับผิดชอบอื่น ๆ ที่เกี่ยวข้อง หรือตามที่ประธานกรรมการชุมชนหรือคณะกรรมการชุมชนมอบหมาย </vt:lpstr>
      <vt:lpstr>(๑) ทำบัญชีรายรับ- รายจ่าย และบัญชีทรัพย์สินต่างๆ ของชุมชนตลอดจนวัสดุครุภัณฑ์ ของชุมชน รวมทั้งการชี้แจงรายรับ - รายจ่าย ให้คณะกรรมการและประชาชนในชุมชนทราบ ในการประชุมประจำเดือนของชุมชน หรือเผยแพร่ประชาสัมพันธ์โดยวิธีอื่น เช่น ทางสื่ออิเล็กทรอนิกส์และปิดประกาศให้ทราบโดยทั่วกัน และทำบัญชีต่าง ๆ ให้เป็นปัจจุบันอยู่เสมอ (๒) เก็บรักษาเงินและทรัพย์สิน ด้วยวิธีการเก็บรักษาตามมติของคณะกรรมการชุมชน (๓) ฝากและถอนเงินตามข้อบังคับคณะกรรมการชุมชน (4) จัดซื้อ จัดจ้างหรือจัดหาพัสดุตามข้อบังคับคณะกรรมการชุมชน (๕) เบิกจ่ายเงิน ตามมติของคณะกรรมการชุมชน (6) จัดทำทะเบียนทรัพย์สินที่อยู่ในความดูแลหรือครอบครองของคณะกรรมการชุมชน (7) ปฏิบัติหน้าที่อื่นๆ ที่เกี่ยวข้อง หรือตามที่ประธานกรรมการชุมชนหรือคณะกรรมการชุมชนมอบหมาย </vt:lpstr>
      <vt:lpstr>(๑) จัดทำ เผยแพร่ข้อมูลข่าวสารเกี่ยวกับการดำเนินงานของคณะกรรมการชุมชน (๒) ประชาสัมพันธ์ เผยแพร่ข้อมูลข่าวสาร องค์ความรู้ที่เป็นประโยชน์จากเทศบาลหรือหน่วยงานอื่นให้ประชาชนในชุมชนทราบ (๓) เป็นผู้ดำเนินการในกิจกรรม พิธีต่างๆ ของชุมชน (๔) หน้าที่ความรับผิดชอบอื่นๆ ที่เกี่ยวข้องหรือตามที่ประธานกรรมการชุมชนหรือคณะกรรมการชุมชนมอบหมาย </vt:lpstr>
      <vt:lpstr>(๑) จัดทำแผนที่และแผนผังของชุมชนให้เป็นปัจจุบัน (๒) สำรวจและจัดทำทะเบียนข้อมูลประชากรในชุมชนให้เป็นปัจจุบันและรายงานให้เทศบาลทราบ  ปีละหนึ่งครั้ง (๓) ปฏิบัติหน้าที่อื่นๆ ที่เกี่ยวข้องหรือตามที่ประธานกรรมการชุมชนหรือคณะกรรมการชุมชนมอบหมาย</vt:lpstr>
      <vt:lpstr>(๑) ให้ความร่วมมือในการพัฒนาชุมชน ทั้งในด้านกายภาพ เศรษฐกิจและสังคม อนุรักษ์ พื้นฟู หรือส่งเสริมภูมิปัญญา ศิลปะ วัฒนธรรม ขนบธรรมเนียม และจารีตประเพณีอันดีงามของชุมชน (๒) ปฏิบัติตามกฎหมาย หรือระเบียบแบบแผนของทางราชการที่เกี่ยวข้อง (๓) ดูแลรักษาทรัพย์สินของชุมชนและสาธารณสมบัติในชุมชน (๔) เคารพและไม่ละเมิดสิทธิและเสรีภาพของบุคคลอื่น รวมทั้งไม่กระทำการใดๆที่อาจก่อให้เกิดความแตกแยกของหมู่คณะในชุมชน (๕) ให้ความร่วมมือในการป้องกันการทุจริตและประพฤติมิชอบ (๖) มีส่วนร่วมในการจัดทำแผนปฏิบัติงานของชุมชน (๗) มีส่วนร่วมในการรับผิดชอบค่าใช้จ่ายของชุมชน (๘) สอดส่องดูแลปัญหาที่เกิดขึ้นในชุมชนพร้อมเสนอต่อคณะกรรมการชุมชน</vt:lpstr>
      <vt:lpstr>(๑) จัดทำเวทีประชาคมชุมชน เพื่อรวบรวมข้อมูลปัญหาความต้องการต่างๆ ของชุมชนทั้งในด้านเศรษฐกิจ สังคมและคุณภาพชีวิต ทรัพยากรธรรมชาติและสิ่งแวดล้อม ความมั่นคงและความสงบ เรียบร้อย และการบริหารจัดการ หรืออื่นๆ (๒) บูรณาการจัดทำแผนพัฒนาชุมชน ให้นำข้อมูลจากเวทีประชาคมชุมชน ข้อมูลความจำเป็นพื้นฐาน (จปฐ.) และข้อมูลพื้นฐานระดับชุมชน (กชช.๒ค) มาใช้เป็นข้อมูลพื้นฐานในการจัดทำแผนพัฒนาชุมชน พร้อมทั้งจัดลำดับความสำคัญ เพื่อรองรับการพัฒนาและแก้ไขปัญหาในพื้นที่รวมทั้งตอบสนองนโยบายสำคัญเร่งด่วนที่จะแก้ไขปัญหา และพัฒนาระดับชุมชนของรัฐบาล (๓) ส่งแผนพัฒนาแผนชุมชนตาม (๒) ให้ ก.บ.ต. และเทศบาลเพื่อเป็นข้อมูลในการจัดทำแผนพัฒนาตำบล และแผนพัฒนาท้องถิ่น (๔) ประสานจัดทำโครงการเกี่ยวกับการพัฒนาชุมชน เพื่อขอรับการสนับสนุนงบประมาณจากหน่วยงานภาครัฐ ภาคเอกชน องค์กรปกครองส่วนท้องถิ่น และหน่วยงานอื่น ๆ (๕) ติดตามผลการดำเนินงานตามแผนพัฒนาชุมชนให้เป็นปัจจุบัน (๖) ทบทวนการจัดทำแผนพัฒนาชุมชนทุกปี  เพื่อให้แผนงานหรือโครงการระดับชุมชน เป็นปัจจุบัน และมีความสอดคล้องกับสภาพปัญหาและความต้องการพัฒนาของประชาชนในหมู่บ้านและชุมชน</vt:lpstr>
      <vt:lpstr>(๑) จัดให้มีข้อมูลด้านประชากร และด้านพื้นที่ของชุมชนแต่ละชุมชนในเชิงมิติเชิงปริมาณและเชิงคุณภาพ สำหรับใช้พัฒนาโครงสร้างพื้นฐานด้านต่างๆ ซึ่งอย่างน้อยข้อมูลที่มีต้องแสดงให้เห็นถึงทุน ศักยภาพ ปัญหาและความต้องการในพื้นที่ ตลอดจนสถานภาพของประชากรที่จะต้องได้รับการส่งเสริม สนับสนุน คุณภาพชีวิตในด้านต่างๆ (2) ให้เทศบาลจัดให้มีระบบการติดต่อระหว่างหน่วยงานของรัฐกับประชาชนโดยผ่านกรรมการชุมชน องค์กรชุมชน หรือศูนย์ประสานงานชุมชนที่เรียกชื่ออย่างอื่น หรือโดยใช้เครื่องมือชนิดต่างๆ ที่สามารถติดต่อข่าวสารระหว่างกันได้อย่างทั่วถึงกับชุมชนทุกแห่ง (3) ข้อมูลที่ได้จากการจัดทำ ในข้อ ๑๘ ให้นำมาเป็นข้อมูลในการแก้ไขปัญหาและการพัฒนาการสร้างความเข้มแข็งให้กับชุมชน พิจารณาจัดทำเป็นคำของบประมาณ เพื่อการจัดทำงบประมาณรายจ่ายของเทศบาลประสิทธิภาพ มิให้เกิดความเสียหายแก่ชุมชน (4) กำกับดูแลการปฏิบัติงานเพื่อให้กรรมการชุมชนได้ปฏิบัติหน้าที่ได้อย่างเข้มแข็งมี ประสิทธิภาพ มิให้เกิดความเสียหายแก่ชุมชน </vt:lpstr>
      <vt:lpstr>(5) ให้เทศบาลดำเนินการส่งเสริมสร้างความเข้มแข็งให้กับชุมชน ตามวิธีการที่เหมาะสมสอดคล้องกับประเภทและสถานภาพของชุมขน เพื่อให้ชุมชนมีคุณภาพชีวิตที่ตีในทุกมิติ ทั้งนี้ ให้เทศบาลจัดให้ มีช่องทางเพื่อให้ชุมชนทุกแห่งสามารถสนอปัญหา ความต้องการและข้อเสนอแนะการจัดทำบริการให้กับประชาชนอย่างมีประสิทธิภาพ และเทศบาลสามารถติดต่อสื่อสารกลับไปยังทุกชุมชนทุกแห่งได้ (6) ให้กองสวัสดิการสังคมเป็นหน่วยงานหลักในการประสานบูรณาการ สร้างความเชื่อมโยงระหว่างหน่วยงาน ให้บริการกับประชาชนผู้รับบริการผ่านกรรมการชุมชนและตัวแทนภาคประชาชนในรูปแบบและระดับต่างๆ ของชุมชนทุกประเภท โดยใช้วิธีการประชุมเป็นรายเดือน หรือห้วงเวลาที่เหมาะสมหรือวิธีการอื่นๆ</vt:lpstr>
      <vt:lpstr>(1) นายกเทศมนตรีมีหน้าที่ ในการส่งเสริม สนับสนุนการดำเนินงานของคณะกรรมการชุมชน              ให้คำแนะนำ ปรึกษาแก่คณะกรรมการชุมชนในการปฏิบัติหน้าที่ รวมถึงกลั่นกรองข้อเสนอข้อแนะนำ ของคณะกรรมการชุมชนในการแก้ไขปัญหาของชุมชนและเทศบาล (2) เทศบาลมีหน้าที่พัฒนาศักยภาพความรู้ความสามารถของคณะกรรมการชุมชนโดยจัดให้มีการฝึกอบรมเพื่อพัฒนาทักษะความรู้ความสามารถและประสบการณ์ของคณะกรรมการชุมชนอย่างน้อย ปีละ ๑ ครั้ง (3) เทศบาลอาจอุดหนุนงบประมาณให้แก่คณะกรรมการชุมชน เพื่อดำเนินการตามอำนาจหน้าที่ของชุมชน ตามกฎหมาย ระเบียบ หรือหลักเกณฑ์ที่กระทรวงมหาดไทยกำหนด</vt:lpstr>
      <vt:lpstr>      ชุมชนควรได้รับการพัฒนาด้านหลัก ซึ่งเป็นสิทธิขั้นพื้นฐานของชุมชน ดังนี้ (๑) การพัฒนาคุณภาพชีวิตและสังคม หมายความว่า การส่งเสริมและเสริมสร้างกระบวนการการมีส่วนร่วมขององค์กรภาครัฐ ภาคเอกชน ประชาชน และผู้ที่เกี่ยวข้องอื่นๆ เพื่อให้ประชาชนมีความเป็นอยู่ที่ดีขึ้นในระดับที่เพียงพอต่อการดำรงชีวิต (๒) การพัฒนาที่อยู่อาศัยและสภาพแวดล้อมชุมชนอย่างอยั่งยืน หมายความว่า การพัฒนาสภาพบ้านเรือน อาคารและสาธารณูปโภค สาธารณูปการ และสภาพแวดล้อมชุมชนที่เกี่ยวข้องซึ่งเป็นที่พักอาศัยของประชาชนให้มีความสุขสะดวกสบาย มั่นคงปลอดภัยและถูกสุขลักษณะเหมาะสมกับการดำรงชีวิต (๓) การพัฒนาเศรษฐกิจชุมชน หมายความว่า การพัฒนาอย่างเป็นระบบในการจัดการชีวิตความเป็นอยู่ของชุมชนโดยเฉพาะในด้านการผลิต การบริโภค การบริหารเงินออม การจัดสรรแบ่งปันทรัพยากรและรายได้ ทุนชุมชนให้สามารถอยู่ได้อย่างพอเพียงเพื่อเป็นการสร้างโอกาสและสามารถพึ่งตนเองได้</vt:lpstr>
      <vt:lpstr>(4) การพัฒนาความเข้มแข็งขององค์กรชุมชนในสังคม หมายความว่า การส่งเสริมและสนับสนุนกระบวนการเรียนรู้ให้ประชาชนพึ่งตนเองและพัฒนาตนเอง โดยให้ผู้นำชุมชน ประชาชนและกลุ่มต่างๆ รวมตัวเพื่อประกอบกิจกรรมในการแก้ไขปัญหาตรงตามความต้องการอย่างแท้จริง (5) การพัฒนาอนามัยชุมชน หมายความว่า การส่งเสริมให้ประชาชนในชุมชนมีสุขภาพดีและสามารถหาเลี้ยงชีพได้โดยปกติสุข รวมทั้งการปลูกฝังให้รู้จักดูแลสุขอนามัยของตนเองและปฏิบัติต่อบุคคลอื่นให้เกิดสุขนิสัยที่ดี (6) การพัฒนาภูมิปัญญาท้องถิ่น ศิลปะ วัฒนธรรม และความเป็นชาติไทย หมายความว่าการส่งเสริมและสนับสนุนการใช้ภูมิปัญญาท้องถิ่น เพื่อนำไปใช้ประโยชน์ในการพัฒนาวิสาหกิจชุมชนการอนุรักษ์ฟื้นฟูศิลปะ วัฒนธรรมอันดีงาม และสร้างความตระหนักให้ประชาชนมีความสามัคคีเอื้ออาทร</vt:lpstr>
      <vt:lpstr>     ชุมชนพึงได้รับการส่งเสริมและสนับสนุน ดังต่อไปนี้ (๑) ให้ประชาชนในชุมชนมีคุณภาพชีวิตที่ดี มีการออมทรัพย์และพัฒนาชุมชนตามหลักปรัชญาของเศรษฐกิจพอเพียง ให้สมาชิกในชุมชนพึ่งพาตนเองได้ (๒) ให้ความรู้ในการพัฒนาชุมชน โดยให้สมาชิกชุมชนมีส่วนร่วมดำเนินกิจกรรมโครงการต่างๆ เพื่อให้ชุมชนมีความเข้มแข็ง (๓) อนุรักษ์และพัฒนาภูมิปัญญาท้องถิ่น ศิลปะ วัฒนธรรม ขนบธรรมเนียมและจารีตประเพณีอันดีงามของชุมชน และให้การยกย่องเชิดชูเกียรติและเผยแพร่ผลงานของชุมชน (๔) สร้างเครือข่ายเพื่อดูและความปลอดภัยในชีวิตและทรัพย์สินรวมทั้งป้องกันอบายมุขและยาเสพติดในชุมชน (๕) ส่งเสริมให้ชุมชนร่วมคิด ร่วมทำ ร่วมพัฒนา และแก้ไขปัญหาของชุมชน (๖) ยกย่องเชิดชูเกียรติบุคคลที่ทำคุณประโยชน์ให้แก่ชุมชน สังคม (๗) ส่งเสริมความรักความสามัคคีในชุมชน (๘) ดูแลและให้ความช่วยเหลือเด็ก คนพิการ ผู้สูงอายุ และผู้ด้วยโอกาส โดยอำนวยความสะดวก ให้ได้รับสิทธิและสวัสดิการต่างๆ ของรัฐที่พึงมีตามสมควร</vt:lpstr>
      <vt:lpstr>          คณะกรรมการชุมชนพึงมีหน้าที่ร่วมกันในการดูแลรักษาทรัพย์สินของชุมชนหรือของเทศบาลหรือหน่วยงานอื่นที่อยู่ในความรับผิดชอบหรือใช้ในกิจการของชุมชน ดังนี้ (๑) จัดทำทะเบียนเก็บรักษาทรัพย์สินไว้ให้ถูกต้องตรงกันกับทะเบียนทรัพย์สินของเทศบาลอื่นหรือหน่วยงานอื่นเพื่อเก็บรักษาไว้ (2) เก็บรักษาทรัพย์สินและดูแลไว้ให้อยู่ในสภาพที่ดี เว้นแต่จะเสื่อมไปโดยสภาพหรือโดยการใช้งาน (๓) รายงานความมีอยู่จริงของทรัพย์สินที่อยู่ในความครอบครองให้เทศบาลหรือหน่วยงานอื่นหลักฐานการส่งมอบไว้ต่อกันด้วยทราบ ปีละ ๑ ครั้ง           คณะกรรมการชุมชนต้องส่งมอบทรัพย์สินของชุมชนหรือของเทศบาลหรือของหน่วยงานอื่นในความรับผิดชอบให้กับคณะกรรมการชุมชนชุดใหม่ภายใน ๑๕ วันนับแต่วันที่เลือกชุมชนชุดใหม่ ทั้งนี้ให้มีหลักฐานการส่งมอบไว้ต่อกันด้วย</vt:lpstr>
      <vt:lpstr>(1) ให้กรรมการชุมชนมีบัตรประจำตัวสำหรับกรรมการชุมชน (๒) บัตรประจำตัวกรรมการชุมชนให้เป็นไปตามแบบ สน.๑ ท้ายระเบียบนี้ (๓) ในการขอมีบัตรประจำตัวกรรมการชุมชน ให้กรรมการชุมชนทำคำขอมีบัตรประจำตัวยื่นต่อนายกเทศมนตรีคำขอมีบัตรประจำตัวให้ใช้แบบ สน.๒ ท้ายระเบียบนี้ (๔) ให้นายกเทศมนตรีเป็นผู้ออกบัตรประจำตัวกรรมการชุมชน (๕) บัตรประจำตัวซึ่งออกตามระเบียบนี้ให้ใช้ได้จนถึงวันที่กรรมการชุมชนครบวาระการดำรงตำแหน่ง (๖) ในกรณีที่บัตรหาย ถูกทำลายหรือชำรุดในสาระสำคัญ ผู้ถือบัตรต้องขอมีบัตรใหม่หรือขอเปลี่ยนบัตร แล้วแต่กรณี ภายในสามสิบวันนับแต่วันที่บัตรนั้นหาย ถูกทำลายหรือชำรุดในกรณีที่ผู้ถือบัตรเปลี่ยนชื่อตัว ชื่อสกุล หรือชื่อตัวและชื่อสกุล ผู้ถือบัตรต้องขอเปลี่ยนบัตรภายในสามสิบวันนับแต่วันที่ได้รับอนุญาตให้เปลี่ยนชื่อตัว ชื่อสกุล หรือชื่อตัวและชื่อสกุล (๗) ในกรณีที่กรรมการชุมชนที่ได้รับบัตรประจำตัวตามระเบียบนี้พันจากตำแหน่งให้เป็นแล้วแต่กรณีอันหมดสิทธิที่จะใช้บัตรประจำตัวนั้นต่อไป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คณะกรรมการชุมชน    เทศบาลเมืองสนั่นรักษ์ </dc:title>
  <dc:creator>sananrak1@outlook.com</dc:creator>
  <cp:lastModifiedBy>sananrak1@outlook.com</cp:lastModifiedBy>
  <cp:revision>4</cp:revision>
  <cp:lastPrinted>2023-09-12T09:40:55Z</cp:lastPrinted>
  <dcterms:created xsi:type="dcterms:W3CDTF">2023-09-12T08:26:04Z</dcterms:created>
  <dcterms:modified xsi:type="dcterms:W3CDTF">2023-09-13T08:21:19Z</dcterms:modified>
</cp:coreProperties>
</file>