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81" r:id="rId1"/>
  </p:sldMasterIdLst>
  <p:notesMasterIdLst>
    <p:notesMasterId r:id="rId33"/>
  </p:notesMasterIdLst>
  <p:sldIdLst>
    <p:sldId id="256" r:id="rId2"/>
    <p:sldId id="302" r:id="rId3"/>
    <p:sldId id="303" r:id="rId4"/>
    <p:sldId id="265" r:id="rId5"/>
    <p:sldId id="304" r:id="rId6"/>
    <p:sldId id="305" r:id="rId7"/>
    <p:sldId id="300" r:id="rId8"/>
    <p:sldId id="306" r:id="rId9"/>
    <p:sldId id="299" r:id="rId10"/>
    <p:sldId id="293" r:id="rId11"/>
    <p:sldId id="294" r:id="rId12"/>
    <p:sldId id="301" r:id="rId13"/>
    <p:sldId id="290" r:id="rId14"/>
    <p:sldId id="307" r:id="rId15"/>
    <p:sldId id="311" r:id="rId16"/>
    <p:sldId id="308" r:id="rId17"/>
    <p:sldId id="288" r:id="rId18"/>
    <p:sldId id="310" r:id="rId19"/>
    <p:sldId id="312" r:id="rId20"/>
    <p:sldId id="267" r:id="rId21"/>
    <p:sldId id="286" r:id="rId22"/>
    <p:sldId id="291" r:id="rId23"/>
    <p:sldId id="268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285" r:id="rId32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1DFDA"/>
    <a:srgbClr val="973929"/>
    <a:srgbClr val="EDEBE6"/>
    <a:srgbClr val="48544F"/>
    <a:srgbClr val="CCCC00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ลักษณะ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01" autoAdjust="0"/>
  </p:normalViewPr>
  <p:slideViewPr>
    <p:cSldViewPr snapToGrid="0">
      <p:cViewPr varScale="1">
        <p:scale>
          <a:sx n="75" d="100"/>
          <a:sy n="75" d="100"/>
        </p:scale>
        <p:origin x="14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9A7FD-B4F6-4639-A13E-5D7C65C428C6}" type="doc">
      <dgm:prSet loTypeId="urn:microsoft.com/office/officeart/2005/8/layout/radial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C119D8F-8513-4A44-A836-6AC2B6ED4B0C}">
      <dgm:prSet phldrT="[Text]" custT="1"/>
      <dgm:spPr/>
      <dgm:t>
        <a:bodyPr/>
        <a:lstStyle/>
        <a:p>
          <a:pPr marL="87313" indent="0" algn="ctr" defTabSz="914400" rtl="0" eaLnBrk="1" latinLnBrk="0" hangingPunct="1">
            <a:lnSpc>
              <a:spcPts val="1500"/>
            </a:lnSpc>
            <a:defRPr/>
          </a:pPr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คณะกรรมการชุมชน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8FD89C09-0FAE-4996-A1C0-CF74A458E84B}" type="parTrans" cxnId="{A2EFB926-4E70-4F42-9256-4365DC6402D5}">
      <dgm:prSet/>
      <dgm:spPr/>
      <dgm:t>
        <a:bodyPr/>
        <a:lstStyle/>
        <a:p>
          <a:endParaRPr lang="en-US"/>
        </a:p>
      </dgm:t>
    </dgm:pt>
    <dgm:pt modelId="{2356F0E6-71F8-4830-8F08-76272AFE231E}" type="sibTrans" cxnId="{A2EFB926-4E70-4F42-9256-4365DC6402D5}">
      <dgm:prSet/>
      <dgm:spPr/>
      <dgm:t>
        <a:bodyPr/>
        <a:lstStyle/>
        <a:p>
          <a:endParaRPr lang="en-US"/>
        </a:p>
      </dgm:t>
    </dgm:pt>
    <dgm:pt modelId="{AECDF1B3-09FE-4564-8A33-092725AD970B}">
      <dgm:prSet phldrT="[Text]" custT="1"/>
      <dgm:spPr/>
      <dgm:t>
        <a:bodyPr/>
        <a:lstStyle/>
        <a:p>
          <a:pPr marL="87313" indent="0" algn="ctr" defTabSz="914400" rtl="0" eaLnBrk="1" latinLnBrk="0" hangingPunct="1">
            <a:lnSpc>
              <a:spcPts val="1500"/>
            </a:lnSpc>
            <a:defRPr/>
          </a:pPr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ด้านสิ่งแวดล้อม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0E1D0F76-9764-4B6A-9DD8-312081C20DE8}" type="parTrans" cxnId="{0E218CE8-3321-4360-9C8A-EB32DFCE85BE}">
      <dgm:prSet/>
      <dgm:spPr/>
      <dgm:t>
        <a:bodyPr/>
        <a:lstStyle/>
        <a:p>
          <a:endParaRPr lang="en-US"/>
        </a:p>
      </dgm:t>
    </dgm:pt>
    <dgm:pt modelId="{1CEFB22C-526E-4512-A221-E53B94A0DD5B}" type="sibTrans" cxnId="{0E218CE8-3321-4360-9C8A-EB32DFCE85BE}">
      <dgm:prSet/>
      <dgm:spPr/>
      <dgm:t>
        <a:bodyPr/>
        <a:lstStyle/>
        <a:p>
          <a:endParaRPr lang="en-US"/>
        </a:p>
      </dgm:t>
    </dgm:pt>
    <dgm:pt modelId="{A422C8EA-419E-4E39-AE6D-52C63B466087}">
      <dgm:prSet phldrT="[Text]" custT="1"/>
      <dgm:spPr/>
      <dgm:t>
        <a:bodyPr/>
        <a:lstStyle/>
        <a:p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ด้านสาธารณสุข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74416CA6-472C-41CC-BF4C-05E3AED2DE32}" type="parTrans" cxnId="{1C9891FA-70E4-460C-BBF4-6D1B2F1F1815}">
      <dgm:prSet/>
      <dgm:spPr/>
      <dgm:t>
        <a:bodyPr/>
        <a:lstStyle/>
        <a:p>
          <a:endParaRPr lang="en-US"/>
        </a:p>
      </dgm:t>
    </dgm:pt>
    <dgm:pt modelId="{8B748461-17A9-4C37-8E32-E930DD783976}" type="sibTrans" cxnId="{1C9891FA-70E4-460C-BBF4-6D1B2F1F1815}">
      <dgm:prSet/>
      <dgm:spPr/>
      <dgm:t>
        <a:bodyPr/>
        <a:lstStyle/>
        <a:p>
          <a:endParaRPr lang="en-US"/>
        </a:p>
      </dgm:t>
    </dgm:pt>
    <dgm:pt modelId="{1A1B8EE2-9E68-4834-AC00-86BCD3832BCF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500"/>
            </a:lnSpc>
            <a:defRPr/>
          </a:pPr>
          <a:r>
            <a:rPr lang="th-TH" sz="1800" b="0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ด้านการศึกษา</a:t>
          </a:r>
          <a:endParaRPr lang="en-US" sz="1800" b="0" kern="140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F8B1F924-9B68-47BC-BE11-0547D59FF599}" type="parTrans" cxnId="{9EF710C8-5595-4994-B351-97C8D7DC0D3B}">
      <dgm:prSet/>
      <dgm:spPr/>
      <dgm:t>
        <a:bodyPr/>
        <a:lstStyle/>
        <a:p>
          <a:endParaRPr lang="en-US"/>
        </a:p>
      </dgm:t>
    </dgm:pt>
    <dgm:pt modelId="{43A0DF78-1C89-4C08-9194-4077433FF4A4}" type="sibTrans" cxnId="{9EF710C8-5595-4994-B351-97C8D7DC0D3B}">
      <dgm:prSet/>
      <dgm:spPr/>
      <dgm:t>
        <a:bodyPr/>
        <a:lstStyle/>
        <a:p>
          <a:endParaRPr lang="en-US"/>
        </a:p>
      </dgm:t>
    </dgm:pt>
    <dgm:pt modelId="{7E2CC79A-D64D-4FB3-9358-35A16B488394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ด้านผู้สูงอายุ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269F89A9-A9B8-4B00-993E-CE38B25753C6}" type="parTrans" cxnId="{B02AB67E-08D6-46B4-B0A1-CE220B1DC1CE}">
      <dgm:prSet/>
      <dgm:spPr/>
      <dgm:t>
        <a:bodyPr/>
        <a:lstStyle/>
        <a:p>
          <a:endParaRPr lang="en-US"/>
        </a:p>
      </dgm:t>
    </dgm:pt>
    <dgm:pt modelId="{A68162E9-24BF-43B0-9B32-BC748525F6C8}" type="sibTrans" cxnId="{B02AB67E-08D6-46B4-B0A1-CE220B1DC1CE}">
      <dgm:prSet/>
      <dgm:spPr/>
      <dgm:t>
        <a:bodyPr/>
        <a:lstStyle/>
        <a:p>
          <a:endParaRPr lang="en-US"/>
        </a:p>
      </dgm:t>
    </dgm:pt>
    <dgm:pt modelId="{E2AB2CBC-FF7D-428E-A767-840C81D48CC3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ด้านคุณภาพชีวิต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7E48CE3A-06CB-4969-B2F1-64FB90371A20}" type="parTrans" cxnId="{ACAAB42F-E1F7-49DF-B229-1D4BC900D60D}">
      <dgm:prSet/>
      <dgm:spPr/>
      <dgm:t>
        <a:bodyPr/>
        <a:lstStyle/>
        <a:p>
          <a:endParaRPr lang="th-TH"/>
        </a:p>
      </dgm:t>
    </dgm:pt>
    <dgm:pt modelId="{6E85E78D-6578-4903-872F-C1D671E9D0B6}" type="sibTrans" cxnId="{ACAAB42F-E1F7-49DF-B229-1D4BC900D60D}">
      <dgm:prSet/>
      <dgm:spPr/>
      <dgm:t>
        <a:bodyPr/>
        <a:lstStyle/>
        <a:p>
          <a:endParaRPr lang="th-TH"/>
        </a:p>
      </dgm:t>
    </dgm:pt>
    <dgm:pt modelId="{0563188E-1775-41F7-9945-2B9DC62F3D22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ด้านประชาสัมพันธ์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2694FDF8-8E5D-4866-8E90-1644902573CF}" type="parTrans" cxnId="{AA56A400-E75B-41A2-9116-D7E3DA96535E}">
      <dgm:prSet/>
      <dgm:spPr/>
      <dgm:t>
        <a:bodyPr/>
        <a:lstStyle/>
        <a:p>
          <a:endParaRPr lang="th-TH"/>
        </a:p>
      </dgm:t>
    </dgm:pt>
    <dgm:pt modelId="{ACAF484F-2A08-4C1E-B961-53290B398629}" type="sibTrans" cxnId="{AA56A400-E75B-41A2-9116-D7E3DA96535E}">
      <dgm:prSet/>
      <dgm:spPr/>
      <dgm:t>
        <a:bodyPr/>
        <a:lstStyle/>
        <a:p>
          <a:endParaRPr lang="th-TH"/>
        </a:p>
      </dgm:t>
    </dgm:pt>
    <dgm:pt modelId="{EB523659-4828-48BE-A9F3-150D45221E8A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ด้านเศรษฐกิจชุมชน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0CD60746-D832-4B75-9874-E770A62AB403}" type="parTrans" cxnId="{9CCDC32B-616D-4B14-B64C-D356F51F772B}">
      <dgm:prSet/>
      <dgm:spPr/>
      <dgm:t>
        <a:bodyPr/>
        <a:lstStyle/>
        <a:p>
          <a:endParaRPr lang="th-TH"/>
        </a:p>
      </dgm:t>
    </dgm:pt>
    <dgm:pt modelId="{9E7FDCBE-648E-4D61-A78B-A3BA9CF3B116}" type="sibTrans" cxnId="{9CCDC32B-616D-4B14-B64C-D356F51F772B}">
      <dgm:prSet/>
      <dgm:spPr/>
      <dgm:t>
        <a:bodyPr/>
        <a:lstStyle/>
        <a:p>
          <a:endParaRPr lang="th-TH"/>
        </a:p>
      </dgm:t>
    </dgm:pt>
    <dgm:pt modelId="{67EAACCF-D31F-4515-81FA-4C6259699AA5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ด้านศิลปวัฒนธรรม ภูมิปัญญาท้องถิ่น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5D8EF53C-3B77-42B0-8CEC-A4CBC94C8A3E}" type="parTrans" cxnId="{03497397-786D-4796-B51E-39DDF08DBD8D}">
      <dgm:prSet/>
      <dgm:spPr/>
      <dgm:t>
        <a:bodyPr/>
        <a:lstStyle/>
        <a:p>
          <a:endParaRPr lang="th-TH"/>
        </a:p>
      </dgm:t>
    </dgm:pt>
    <dgm:pt modelId="{BDF666BB-91EF-449B-96E9-CD228D58357D}" type="sibTrans" cxnId="{03497397-786D-4796-B51E-39DDF08DBD8D}">
      <dgm:prSet/>
      <dgm:spPr/>
      <dgm:t>
        <a:bodyPr/>
        <a:lstStyle/>
        <a:p>
          <a:endParaRPr lang="th-TH"/>
        </a:p>
      </dgm:t>
    </dgm:pt>
    <dgm:pt modelId="{693A45A7-DE67-4FF5-8255-A9BB609E7E9F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ด้านกีฬาและนันทนาการ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96862AA5-3077-4B8E-BF96-1DACC97C4601}" type="parTrans" cxnId="{D955DC3D-292C-4160-8B9A-347A74817AB1}">
      <dgm:prSet/>
      <dgm:spPr/>
      <dgm:t>
        <a:bodyPr/>
        <a:lstStyle/>
        <a:p>
          <a:endParaRPr lang="th-TH"/>
        </a:p>
      </dgm:t>
    </dgm:pt>
    <dgm:pt modelId="{2DC02B92-C7EC-4D5C-B1A0-186F67489C35}" type="sibTrans" cxnId="{D955DC3D-292C-4160-8B9A-347A74817AB1}">
      <dgm:prSet/>
      <dgm:spPr/>
      <dgm:t>
        <a:bodyPr/>
        <a:lstStyle/>
        <a:p>
          <a:endParaRPr lang="th-TH"/>
        </a:p>
      </dgm:t>
    </dgm:pt>
    <dgm:pt modelId="{2D8866E9-A611-4866-95F8-FF3FE9AD06B0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ที่ปรึกษาหรือคณะที่ปรึกษาคณะกรรม</a:t>
          </a:r>
        </a:p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การชุมชน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CF8CC8DF-6322-48F1-8B07-6DA9EB2EC47D}" type="parTrans" cxnId="{5D79AEF4-7B89-4187-AC32-33C37E17E4CF}">
      <dgm:prSet/>
      <dgm:spPr/>
      <dgm:t>
        <a:bodyPr/>
        <a:lstStyle/>
        <a:p>
          <a:endParaRPr lang="th-TH"/>
        </a:p>
      </dgm:t>
    </dgm:pt>
    <dgm:pt modelId="{4666B3BA-DE63-4C36-93B5-D5C85DAF956F}" type="sibTrans" cxnId="{5D79AEF4-7B89-4187-AC32-33C37E17E4CF}">
      <dgm:prSet/>
      <dgm:spPr/>
      <dgm:t>
        <a:bodyPr/>
        <a:lstStyle/>
        <a:p>
          <a:endParaRPr lang="th-TH"/>
        </a:p>
      </dgm:t>
    </dgm:pt>
    <dgm:pt modelId="{BD32391F-1331-4D60-A66E-6E38E83C4373}">
      <dgm:prSet phldrT="[Text]" custT="1"/>
      <dgm:spPr/>
      <dgm:t>
        <a:bodyPr/>
        <a:lstStyle/>
        <a:p>
          <a:pPr marL="87313" indent="31750" algn="ctr" defTabSz="914400" rtl="0" eaLnBrk="1" latinLnBrk="0" hangingPunct="1">
            <a:lnSpc>
              <a:spcPts val="1300"/>
            </a:lnSpc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ด้านศาสนา คุณธรรมและจริยธรรม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gm:t>
    </dgm:pt>
    <dgm:pt modelId="{CCE3B787-D136-4376-A51A-18D697E214D7}" type="parTrans" cxnId="{93865C90-3A8F-42BE-A750-AB97468BB2B4}">
      <dgm:prSet/>
      <dgm:spPr/>
      <dgm:t>
        <a:bodyPr/>
        <a:lstStyle/>
        <a:p>
          <a:endParaRPr lang="th-TH"/>
        </a:p>
      </dgm:t>
    </dgm:pt>
    <dgm:pt modelId="{EC7DD727-4EF1-4466-B319-9734BAA915AE}" type="sibTrans" cxnId="{93865C90-3A8F-42BE-A750-AB97468BB2B4}">
      <dgm:prSet/>
      <dgm:spPr/>
      <dgm:t>
        <a:bodyPr/>
        <a:lstStyle/>
        <a:p>
          <a:endParaRPr lang="th-TH"/>
        </a:p>
      </dgm:t>
    </dgm:pt>
    <dgm:pt modelId="{DEBA614A-F336-4175-9B57-53C5F2BE5045}" type="pres">
      <dgm:prSet presAssocID="{9D79A7FD-B4F6-4639-A13E-5D7C65C428C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2A85DE-C3D0-4C9B-9896-1503194D193F}" type="pres">
      <dgm:prSet presAssocID="{0C119D8F-8513-4A44-A836-6AC2B6ED4B0C}" presName="centerShape" presStyleLbl="node0" presStyleIdx="0" presStyleCnt="1" custScaleX="118482" custScaleY="97872" custLinFactNeighborX="837" custLinFactNeighborY="1671"/>
      <dgm:spPr/>
    </dgm:pt>
    <dgm:pt modelId="{E69D0ED9-4D03-463B-9A47-5412970FC0A9}" type="pres">
      <dgm:prSet presAssocID="{0E1D0F76-9764-4B6A-9DD8-312081C20DE8}" presName="Name9" presStyleLbl="parChTrans1D2" presStyleIdx="0" presStyleCnt="11"/>
      <dgm:spPr/>
    </dgm:pt>
    <dgm:pt modelId="{DB399A80-57CA-4E17-9586-59027320BED9}" type="pres">
      <dgm:prSet presAssocID="{0E1D0F76-9764-4B6A-9DD8-312081C20DE8}" presName="connTx" presStyleLbl="parChTrans1D2" presStyleIdx="0" presStyleCnt="11"/>
      <dgm:spPr/>
    </dgm:pt>
    <dgm:pt modelId="{9275CF17-6A57-4F24-9160-832E9AEA19EA}" type="pres">
      <dgm:prSet presAssocID="{AECDF1B3-09FE-4564-8A33-092725AD970B}" presName="node" presStyleLbl="node1" presStyleIdx="0" presStyleCnt="11" custScaleX="158574" custScaleY="80053" custRadScaleRad="105629" custRadScaleInc="191592">
        <dgm:presLayoutVars>
          <dgm:bulletEnabled val="1"/>
        </dgm:presLayoutVars>
      </dgm:prSet>
      <dgm:spPr/>
    </dgm:pt>
    <dgm:pt modelId="{59EE1A85-4491-4931-AEC6-5D3CD930BF3B}" type="pres">
      <dgm:prSet presAssocID="{74416CA6-472C-41CC-BF4C-05E3AED2DE32}" presName="Name9" presStyleLbl="parChTrans1D2" presStyleIdx="1" presStyleCnt="11"/>
      <dgm:spPr/>
    </dgm:pt>
    <dgm:pt modelId="{DA0C2674-8D93-4FA1-A56B-4C762A32C73F}" type="pres">
      <dgm:prSet presAssocID="{74416CA6-472C-41CC-BF4C-05E3AED2DE32}" presName="connTx" presStyleLbl="parChTrans1D2" presStyleIdx="1" presStyleCnt="11"/>
      <dgm:spPr/>
    </dgm:pt>
    <dgm:pt modelId="{1FABF7FF-5904-440B-B551-73B12E81667E}" type="pres">
      <dgm:prSet presAssocID="{A422C8EA-419E-4E39-AE6D-52C63B466087}" presName="node" presStyleLbl="node1" presStyleIdx="1" presStyleCnt="11" custScaleX="155110" custScaleY="82692" custRadScaleRad="149633" custRadScaleInc="145338">
        <dgm:presLayoutVars>
          <dgm:bulletEnabled val="1"/>
        </dgm:presLayoutVars>
      </dgm:prSet>
      <dgm:spPr/>
    </dgm:pt>
    <dgm:pt modelId="{6D300732-9E93-4EF4-A461-E9FBD7BC3FBA}" type="pres">
      <dgm:prSet presAssocID="{F8B1F924-9B68-47BC-BE11-0547D59FF599}" presName="Name9" presStyleLbl="parChTrans1D2" presStyleIdx="2" presStyleCnt="11"/>
      <dgm:spPr/>
    </dgm:pt>
    <dgm:pt modelId="{12D44BD9-17F6-410E-B8D0-CF8870390889}" type="pres">
      <dgm:prSet presAssocID="{F8B1F924-9B68-47BC-BE11-0547D59FF599}" presName="connTx" presStyleLbl="parChTrans1D2" presStyleIdx="2" presStyleCnt="11"/>
      <dgm:spPr/>
    </dgm:pt>
    <dgm:pt modelId="{219CA5C0-834F-49F5-99FC-1F492769028B}" type="pres">
      <dgm:prSet presAssocID="{1A1B8EE2-9E68-4834-AC00-86BCD3832BCF}" presName="node" presStyleLbl="node1" presStyleIdx="2" presStyleCnt="11" custScaleX="158382" custScaleY="81670" custRadScaleRad="147463" custRadScaleInc="60918">
        <dgm:presLayoutVars>
          <dgm:bulletEnabled val="1"/>
        </dgm:presLayoutVars>
      </dgm:prSet>
      <dgm:spPr/>
    </dgm:pt>
    <dgm:pt modelId="{8F7F6722-567D-4420-9C65-CE14887809CF}" type="pres">
      <dgm:prSet presAssocID="{269F89A9-A9B8-4B00-993E-CE38B25753C6}" presName="Name9" presStyleLbl="parChTrans1D2" presStyleIdx="3" presStyleCnt="11"/>
      <dgm:spPr/>
    </dgm:pt>
    <dgm:pt modelId="{1CD67B5D-07AA-4529-8CFB-63943FCC1419}" type="pres">
      <dgm:prSet presAssocID="{269F89A9-A9B8-4B00-993E-CE38B25753C6}" presName="connTx" presStyleLbl="parChTrans1D2" presStyleIdx="3" presStyleCnt="11"/>
      <dgm:spPr/>
    </dgm:pt>
    <dgm:pt modelId="{F2C59C9A-F099-478E-B09E-106EBFE0E9D2}" type="pres">
      <dgm:prSet presAssocID="{7E2CC79A-D64D-4FB3-9358-35A16B488394}" presName="node" presStyleLbl="node1" presStyleIdx="3" presStyleCnt="11" custScaleX="161219" custScaleY="85738" custRadScaleRad="126175" custRadScaleInc="-24908">
        <dgm:presLayoutVars>
          <dgm:bulletEnabled val="1"/>
        </dgm:presLayoutVars>
      </dgm:prSet>
      <dgm:spPr/>
    </dgm:pt>
    <dgm:pt modelId="{39078EBF-0A9A-495C-A9CF-0A11E0E4D811}" type="pres">
      <dgm:prSet presAssocID="{7E48CE3A-06CB-4969-B2F1-64FB90371A20}" presName="Name9" presStyleLbl="parChTrans1D2" presStyleIdx="4" presStyleCnt="11"/>
      <dgm:spPr/>
    </dgm:pt>
    <dgm:pt modelId="{20A905C7-FCD8-48BB-8D2E-2FA2BDE8E56A}" type="pres">
      <dgm:prSet presAssocID="{7E48CE3A-06CB-4969-B2F1-64FB90371A20}" presName="connTx" presStyleLbl="parChTrans1D2" presStyleIdx="4" presStyleCnt="11"/>
      <dgm:spPr/>
    </dgm:pt>
    <dgm:pt modelId="{C1F17546-F9F7-4FF3-83B2-F9402A9A19FC}" type="pres">
      <dgm:prSet presAssocID="{E2AB2CBC-FF7D-428E-A767-840C81D48CC3}" presName="node" presStyleLbl="node1" presStyleIdx="4" presStyleCnt="11" custScaleX="147433" custScaleY="105693" custLinFactNeighborX="-2920" custLinFactNeighborY="51" custRadScaleRad="121602" custRadScaleInc="-81112">
        <dgm:presLayoutVars>
          <dgm:bulletEnabled val="1"/>
        </dgm:presLayoutVars>
      </dgm:prSet>
      <dgm:spPr/>
    </dgm:pt>
    <dgm:pt modelId="{AAB86790-D85D-4237-851A-72263E719A10}" type="pres">
      <dgm:prSet presAssocID="{2694FDF8-8E5D-4866-8E90-1644902573CF}" presName="Name9" presStyleLbl="parChTrans1D2" presStyleIdx="5" presStyleCnt="11"/>
      <dgm:spPr/>
    </dgm:pt>
    <dgm:pt modelId="{F269F8CA-8D1E-4354-9818-BE0388C1C278}" type="pres">
      <dgm:prSet presAssocID="{2694FDF8-8E5D-4866-8E90-1644902573CF}" presName="connTx" presStyleLbl="parChTrans1D2" presStyleIdx="5" presStyleCnt="11"/>
      <dgm:spPr/>
    </dgm:pt>
    <dgm:pt modelId="{FEFEAFC6-D7B9-4944-8ACA-D7C21ED8602E}" type="pres">
      <dgm:prSet presAssocID="{0563188E-1775-41F7-9945-2B9DC62F3D22}" presName="node" presStyleLbl="node1" presStyleIdx="5" presStyleCnt="11" custScaleX="157785" custScaleY="157785" custRadScaleRad="101757" custRadScaleInc="-86206">
        <dgm:presLayoutVars>
          <dgm:bulletEnabled val="1"/>
        </dgm:presLayoutVars>
      </dgm:prSet>
      <dgm:spPr/>
    </dgm:pt>
    <dgm:pt modelId="{2FFA1548-A8C7-4725-B7A7-507DB8184BE8}" type="pres">
      <dgm:prSet presAssocID="{0CD60746-D832-4B75-9874-E770A62AB403}" presName="Name9" presStyleLbl="parChTrans1D2" presStyleIdx="6" presStyleCnt="11"/>
      <dgm:spPr/>
    </dgm:pt>
    <dgm:pt modelId="{0E636E9A-1C39-406C-B92F-4D999B7A1978}" type="pres">
      <dgm:prSet presAssocID="{0CD60746-D832-4B75-9874-E770A62AB403}" presName="connTx" presStyleLbl="parChTrans1D2" presStyleIdx="6" presStyleCnt="11"/>
      <dgm:spPr/>
    </dgm:pt>
    <dgm:pt modelId="{EC4A42ED-68D6-4F81-A91A-A3EC1D1017E4}" type="pres">
      <dgm:prSet presAssocID="{EB523659-4828-48BE-A9F3-150D45221E8A}" presName="node" presStyleLbl="node1" presStyleIdx="6" presStyleCnt="11" custScaleX="159155" custScaleY="159155">
        <dgm:presLayoutVars>
          <dgm:bulletEnabled val="1"/>
        </dgm:presLayoutVars>
      </dgm:prSet>
      <dgm:spPr/>
    </dgm:pt>
    <dgm:pt modelId="{D6F521E5-8B08-4C1B-82C9-2176C09440C1}" type="pres">
      <dgm:prSet presAssocID="{5D8EF53C-3B77-42B0-8CEC-A4CBC94C8A3E}" presName="Name9" presStyleLbl="parChTrans1D2" presStyleIdx="7" presStyleCnt="11"/>
      <dgm:spPr/>
    </dgm:pt>
    <dgm:pt modelId="{3A9C5ECB-F156-4A21-B027-D2DFFA7FD909}" type="pres">
      <dgm:prSet presAssocID="{5D8EF53C-3B77-42B0-8CEC-A4CBC94C8A3E}" presName="connTx" presStyleLbl="parChTrans1D2" presStyleIdx="7" presStyleCnt="11"/>
      <dgm:spPr/>
    </dgm:pt>
    <dgm:pt modelId="{8B96096A-4A1A-457B-AC5B-CB84BD06C034}" type="pres">
      <dgm:prSet presAssocID="{67EAACCF-D31F-4515-81FA-4C6259699AA5}" presName="node" presStyleLbl="node1" presStyleIdx="7" presStyleCnt="11" custScaleX="263452" custScaleY="135157" custRadScaleRad="143573" custRadScaleInc="47096">
        <dgm:presLayoutVars>
          <dgm:bulletEnabled val="1"/>
        </dgm:presLayoutVars>
      </dgm:prSet>
      <dgm:spPr/>
    </dgm:pt>
    <dgm:pt modelId="{85B6889C-D5A2-43C7-A8B1-40FF21E4973A}" type="pres">
      <dgm:prSet presAssocID="{96862AA5-3077-4B8E-BF96-1DACC97C4601}" presName="Name9" presStyleLbl="parChTrans1D2" presStyleIdx="8" presStyleCnt="11"/>
      <dgm:spPr/>
    </dgm:pt>
    <dgm:pt modelId="{960C8153-7A84-49D1-B8ED-B94220640D47}" type="pres">
      <dgm:prSet presAssocID="{96862AA5-3077-4B8E-BF96-1DACC97C4601}" presName="connTx" presStyleLbl="parChTrans1D2" presStyleIdx="8" presStyleCnt="11"/>
      <dgm:spPr/>
    </dgm:pt>
    <dgm:pt modelId="{66EB66C7-40D7-4FE7-82A5-911870B7E3BF}" type="pres">
      <dgm:prSet presAssocID="{693A45A7-DE67-4FF5-8255-A9BB609E7E9F}" presName="node" presStyleLbl="node1" presStyleIdx="8" presStyleCnt="11" custScaleX="304385" custScaleY="154050" custRadScaleRad="116982" custRadScaleInc="41770">
        <dgm:presLayoutVars>
          <dgm:bulletEnabled val="1"/>
        </dgm:presLayoutVars>
      </dgm:prSet>
      <dgm:spPr/>
    </dgm:pt>
    <dgm:pt modelId="{6F67AC12-CA4A-449E-A1D4-A38A02DC1735}" type="pres">
      <dgm:prSet presAssocID="{CF8CC8DF-6322-48F1-8B07-6DA9EB2EC47D}" presName="Name9" presStyleLbl="parChTrans1D2" presStyleIdx="9" presStyleCnt="11"/>
      <dgm:spPr/>
    </dgm:pt>
    <dgm:pt modelId="{3C50C32A-65E0-4F99-9F1E-F3095B9C2E88}" type="pres">
      <dgm:prSet presAssocID="{CF8CC8DF-6322-48F1-8B07-6DA9EB2EC47D}" presName="connTx" presStyleLbl="parChTrans1D2" presStyleIdx="9" presStyleCnt="11"/>
      <dgm:spPr/>
    </dgm:pt>
    <dgm:pt modelId="{9A08E5E7-B3D0-41AD-A5E2-9A338B3511CA}" type="pres">
      <dgm:prSet presAssocID="{2D8866E9-A611-4866-95F8-FF3FE9AD06B0}" presName="node" presStyleLbl="node1" presStyleIdx="9" presStyleCnt="11" custScaleX="259182" custScaleY="172808" custRadScaleRad="140387" custRadScaleInc="27269">
        <dgm:presLayoutVars>
          <dgm:bulletEnabled val="1"/>
        </dgm:presLayoutVars>
      </dgm:prSet>
      <dgm:spPr/>
    </dgm:pt>
    <dgm:pt modelId="{305A4B71-ADB2-4625-87F9-7A8B1D70D290}" type="pres">
      <dgm:prSet presAssocID="{CCE3B787-D136-4376-A51A-18D697E214D7}" presName="Name9" presStyleLbl="parChTrans1D2" presStyleIdx="10" presStyleCnt="11"/>
      <dgm:spPr/>
    </dgm:pt>
    <dgm:pt modelId="{5D5F61EF-957E-46BD-9E49-406401512CFF}" type="pres">
      <dgm:prSet presAssocID="{CCE3B787-D136-4376-A51A-18D697E214D7}" presName="connTx" presStyleLbl="parChTrans1D2" presStyleIdx="10" presStyleCnt="11"/>
      <dgm:spPr/>
    </dgm:pt>
    <dgm:pt modelId="{D2AB6358-82FD-42F7-AA93-6DB5F8131909}" type="pres">
      <dgm:prSet presAssocID="{BD32391F-1331-4D60-A66E-6E38E83C4373}" presName="node" presStyleLbl="node1" presStyleIdx="10" presStyleCnt="11" custScaleX="229890" custScaleY="126670" custRadScaleRad="89183" custRadScaleInc="83493">
        <dgm:presLayoutVars>
          <dgm:bulletEnabled val="1"/>
        </dgm:presLayoutVars>
      </dgm:prSet>
      <dgm:spPr/>
    </dgm:pt>
  </dgm:ptLst>
  <dgm:cxnLst>
    <dgm:cxn modelId="{F7398700-C4D6-460A-94CA-06830FB3F060}" type="presOf" srcId="{CF8CC8DF-6322-48F1-8B07-6DA9EB2EC47D}" destId="{3C50C32A-65E0-4F99-9F1E-F3095B9C2E88}" srcOrd="1" destOrd="0" presId="urn:microsoft.com/office/officeart/2005/8/layout/radial1"/>
    <dgm:cxn modelId="{AA56A400-E75B-41A2-9116-D7E3DA96535E}" srcId="{0C119D8F-8513-4A44-A836-6AC2B6ED4B0C}" destId="{0563188E-1775-41F7-9945-2B9DC62F3D22}" srcOrd="5" destOrd="0" parTransId="{2694FDF8-8E5D-4866-8E90-1644902573CF}" sibTransId="{ACAF484F-2A08-4C1E-B961-53290B398629}"/>
    <dgm:cxn modelId="{D870A80F-1C0A-4DB1-A068-D80F8F35E90A}" type="presOf" srcId="{269F89A9-A9B8-4B00-993E-CE38B25753C6}" destId="{1CD67B5D-07AA-4529-8CFB-63943FCC1419}" srcOrd="1" destOrd="0" presId="urn:microsoft.com/office/officeart/2005/8/layout/radial1"/>
    <dgm:cxn modelId="{FAA0E512-0331-45C6-BCFF-B8018FB79A55}" type="presOf" srcId="{67EAACCF-D31F-4515-81FA-4C6259699AA5}" destId="{8B96096A-4A1A-457B-AC5B-CB84BD06C034}" srcOrd="0" destOrd="0" presId="urn:microsoft.com/office/officeart/2005/8/layout/radial1"/>
    <dgm:cxn modelId="{25893514-C666-4CFC-B83A-A63765ACE14C}" type="presOf" srcId="{CCE3B787-D136-4376-A51A-18D697E214D7}" destId="{5D5F61EF-957E-46BD-9E49-406401512CFF}" srcOrd="1" destOrd="0" presId="urn:microsoft.com/office/officeart/2005/8/layout/radial1"/>
    <dgm:cxn modelId="{1438091E-B9F4-4494-B3A6-D771270D50B1}" type="presOf" srcId="{9D79A7FD-B4F6-4639-A13E-5D7C65C428C6}" destId="{DEBA614A-F336-4175-9B57-53C5F2BE5045}" srcOrd="0" destOrd="0" presId="urn:microsoft.com/office/officeart/2005/8/layout/radial1"/>
    <dgm:cxn modelId="{FFEC8F1E-3C02-4916-A7EB-8E2D9CA8A057}" type="presOf" srcId="{E2AB2CBC-FF7D-428E-A767-840C81D48CC3}" destId="{C1F17546-F9F7-4FF3-83B2-F9402A9A19FC}" srcOrd="0" destOrd="0" presId="urn:microsoft.com/office/officeart/2005/8/layout/radial1"/>
    <dgm:cxn modelId="{0DAAEA1F-D407-4141-8E06-C70C3803ABCF}" type="presOf" srcId="{96862AA5-3077-4B8E-BF96-1DACC97C4601}" destId="{960C8153-7A84-49D1-B8ED-B94220640D47}" srcOrd="1" destOrd="0" presId="urn:microsoft.com/office/officeart/2005/8/layout/radial1"/>
    <dgm:cxn modelId="{A2EFB926-4E70-4F42-9256-4365DC6402D5}" srcId="{9D79A7FD-B4F6-4639-A13E-5D7C65C428C6}" destId="{0C119D8F-8513-4A44-A836-6AC2B6ED4B0C}" srcOrd="0" destOrd="0" parTransId="{8FD89C09-0FAE-4996-A1C0-CF74A458E84B}" sibTransId="{2356F0E6-71F8-4830-8F08-76272AFE231E}"/>
    <dgm:cxn modelId="{9CCDC32B-616D-4B14-B64C-D356F51F772B}" srcId="{0C119D8F-8513-4A44-A836-6AC2B6ED4B0C}" destId="{EB523659-4828-48BE-A9F3-150D45221E8A}" srcOrd="6" destOrd="0" parTransId="{0CD60746-D832-4B75-9874-E770A62AB403}" sibTransId="{9E7FDCBE-648E-4D61-A78B-A3BA9CF3B116}"/>
    <dgm:cxn modelId="{ACAAB42F-E1F7-49DF-B229-1D4BC900D60D}" srcId="{0C119D8F-8513-4A44-A836-6AC2B6ED4B0C}" destId="{E2AB2CBC-FF7D-428E-A767-840C81D48CC3}" srcOrd="4" destOrd="0" parTransId="{7E48CE3A-06CB-4969-B2F1-64FB90371A20}" sibTransId="{6E85E78D-6578-4903-872F-C1D671E9D0B6}"/>
    <dgm:cxn modelId="{B382D033-A519-497D-BD8E-F505384AF11E}" type="presOf" srcId="{F8B1F924-9B68-47BC-BE11-0547D59FF599}" destId="{6D300732-9E93-4EF4-A461-E9FBD7BC3FBA}" srcOrd="0" destOrd="0" presId="urn:microsoft.com/office/officeart/2005/8/layout/radial1"/>
    <dgm:cxn modelId="{EF003C37-D2E8-46D3-B23A-CF3ED0200613}" type="presOf" srcId="{0CD60746-D832-4B75-9874-E770A62AB403}" destId="{0E636E9A-1C39-406C-B92F-4D999B7A1978}" srcOrd="1" destOrd="0" presId="urn:microsoft.com/office/officeart/2005/8/layout/radial1"/>
    <dgm:cxn modelId="{D955DC3D-292C-4160-8B9A-347A74817AB1}" srcId="{0C119D8F-8513-4A44-A836-6AC2B6ED4B0C}" destId="{693A45A7-DE67-4FF5-8255-A9BB609E7E9F}" srcOrd="8" destOrd="0" parTransId="{96862AA5-3077-4B8E-BF96-1DACC97C4601}" sibTransId="{2DC02B92-C7EC-4D5C-B1A0-186F67489C35}"/>
    <dgm:cxn modelId="{1862D33E-D95F-4C77-BD24-3625BCEE4632}" type="presOf" srcId="{EB523659-4828-48BE-A9F3-150D45221E8A}" destId="{EC4A42ED-68D6-4F81-A91A-A3EC1D1017E4}" srcOrd="0" destOrd="0" presId="urn:microsoft.com/office/officeart/2005/8/layout/radial1"/>
    <dgm:cxn modelId="{8DFA2F5C-F698-43ED-9E9A-65F50DFF8DCD}" type="presOf" srcId="{96862AA5-3077-4B8E-BF96-1DACC97C4601}" destId="{85B6889C-D5A2-43C7-A8B1-40FF21E4973A}" srcOrd="0" destOrd="0" presId="urn:microsoft.com/office/officeart/2005/8/layout/radial1"/>
    <dgm:cxn modelId="{059DD962-B0AD-4F6B-8656-924D0E9D2D98}" type="presOf" srcId="{AECDF1B3-09FE-4564-8A33-092725AD970B}" destId="{9275CF17-6A57-4F24-9160-832E9AEA19EA}" srcOrd="0" destOrd="0" presId="urn:microsoft.com/office/officeart/2005/8/layout/radial1"/>
    <dgm:cxn modelId="{8AB43766-DF37-4AB9-ACF9-296305825643}" type="presOf" srcId="{74416CA6-472C-41CC-BF4C-05E3AED2DE32}" destId="{DA0C2674-8D93-4FA1-A56B-4C762A32C73F}" srcOrd="1" destOrd="0" presId="urn:microsoft.com/office/officeart/2005/8/layout/radial1"/>
    <dgm:cxn modelId="{A4C30448-3F1C-4EE6-8D7F-20E36A7FFAB4}" type="presOf" srcId="{5D8EF53C-3B77-42B0-8CEC-A4CBC94C8A3E}" destId="{D6F521E5-8B08-4C1B-82C9-2176C09440C1}" srcOrd="0" destOrd="0" presId="urn:microsoft.com/office/officeart/2005/8/layout/radial1"/>
    <dgm:cxn modelId="{5729206A-3E48-42E7-9D45-20AF9AB36426}" type="presOf" srcId="{5D8EF53C-3B77-42B0-8CEC-A4CBC94C8A3E}" destId="{3A9C5ECB-F156-4A21-B027-D2DFFA7FD909}" srcOrd="1" destOrd="0" presId="urn:microsoft.com/office/officeart/2005/8/layout/radial1"/>
    <dgm:cxn modelId="{45924B53-B743-44B5-AC81-8AA6BFD6C6D3}" type="presOf" srcId="{0563188E-1775-41F7-9945-2B9DC62F3D22}" destId="{FEFEAFC6-D7B9-4944-8ACA-D7C21ED8602E}" srcOrd="0" destOrd="0" presId="urn:microsoft.com/office/officeart/2005/8/layout/radial1"/>
    <dgm:cxn modelId="{2A80D574-B5F4-40D2-9723-1081EB5036FF}" type="presOf" srcId="{A422C8EA-419E-4E39-AE6D-52C63B466087}" destId="{1FABF7FF-5904-440B-B551-73B12E81667E}" srcOrd="0" destOrd="0" presId="urn:microsoft.com/office/officeart/2005/8/layout/radial1"/>
    <dgm:cxn modelId="{B02AB67E-08D6-46B4-B0A1-CE220B1DC1CE}" srcId="{0C119D8F-8513-4A44-A836-6AC2B6ED4B0C}" destId="{7E2CC79A-D64D-4FB3-9358-35A16B488394}" srcOrd="3" destOrd="0" parTransId="{269F89A9-A9B8-4B00-993E-CE38B25753C6}" sibTransId="{A68162E9-24BF-43B0-9B32-BC748525F6C8}"/>
    <dgm:cxn modelId="{3F686B84-BEF7-45D3-86ED-8963DBE8BEA0}" type="presOf" srcId="{2694FDF8-8E5D-4866-8E90-1644902573CF}" destId="{AAB86790-D85D-4237-851A-72263E719A10}" srcOrd="0" destOrd="0" presId="urn:microsoft.com/office/officeart/2005/8/layout/radial1"/>
    <dgm:cxn modelId="{93865C90-3A8F-42BE-A750-AB97468BB2B4}" srcId="{0C119D8F-8513-4A44-A836-6AC2B6ED4B0C}" destId="{BD32391F-1331-4D60-A66E-6E38E83C4373}" srcOrd="10" destOrd="0" parTransId="{CCE3B787-D136-4376-A51A-18D697E214D7}" sibTransId="{EC7DD727-4EF1-4466-B319-9734BAA915AE}"/>
    <dgm:cxn modelId="{03497397-786D-4796-B51E-39DDF08DBD8D}" srcId="{0C119D8F-8513-4A44-A836-6AC2B6ED4B0C}" destId="{67EAACCF-D31F-4515-81FA-4C6259699AA5}" srcOrd="7" destOrd="0" parTransId="{5D8EF53C-3B77-42B0-8CEC-A4CBC94C8A3E}" sibTransId="{BDF666BB-91EF-449B-96E9-CD228D58357D}"/>
    <dgm:cxn modelId="{5168AF9E-AABC-4DC1-B2C7-11EF51EEF8AE}" type="presOf" srcId="{7E2CC79A-D64D-4FB3-9358-35A16B488394}" destId="{F2C59C9A-F099-478E-B09E-106EBFE0E9D2}" srcOrd="0" destOrd="0" presId="urn:microsoft.com/office/officeart/2005/8/layout/radial1"/>
    <dgm:cxn modelId="{27D325B2-9452-46C6-A692-2DF8FA68C7F0}" type="presOf" srcId="{BD32391F-1331-4D60-A66E-6E38E83C4373}" destId="{D2AB6358-82FD-42F7-AA93-6DB5F8131909}" srcOrd="0" destOrd="0" presId="urn:microsoft.com/office/officeart/2005/8/layout/radial1"/>
    <dgm:cxn modelId="{40C254BD-CAFE-4C59-B24F-7AD52132CD3C}" type="presOf" srcId="{0CD60746-D832-4B75-9874-E770A62AB403}" destId="{2FFA1548-A8C7-4725-B7A7-507DB8184BE8}" srcOrd="0" destOrd="0" presId="urn:microsoft.com/office/officeart/2005/8/layout/radial1"/>
    <dgm:cxn modelId="{887E0ABE-501F-4010-B1A0-A16331E31125}" type="presOf" srcId="{F8B1F924-9B68-47BC-BE11-0547D59FF599}" destId="{12D44BD9-17F6-410E-B8D0-CF8870390889}" srcOrd="1" destOrd="0" presId="urn:microsoft.com/office/officeart/2005/8/layout/radial1"/>
    <dgm:cxn modelId="{5E2B6CC0-3B3A-4C0C-A482-D288DE455C4F}" type="presOf" srcId="{CCE3B787-D136-4376-A51A-18D697E214D7}" destId="{305A4B71-ADB2-4625-87F9-7A8B1D70D290}" srcOrd="0" destOrd="0" presId="urn:microsoft.com/office/officeart/2005/8/layout/radial1"/>
    <dgm:cxn modelId="{4B3D70C2-560E-4073-8257-28A61D845D03}" type="presOf" srcId="{2694FDF8-8E5D-4866-8E90-1644902573CF}" destId="{F269F8CA-8D1E-4354-9818-BE0388C1C278}" srcOrd="1" destOrd="0" presId="urn:microsoft.com/office/officeart/2005/8/layout/radial1"/>
    <dgm:cxn modelId="{9B0EEAC4-52A3-4E59-A1FD-93F9BDA5B65F}" type="presOf" srcId="{CF8CC8DF-6322-48F1-8B07-6DA9EB2EC47D}" destId="{6F67AC12-CA4A-449E-A1D4-A38A02DC1735}" srcOrd="0" destOrd="0" presId="urn:microsoft.com/office/officeart/2005/8/layout/radial1"/>
    <dgm:cxn modelId="{8A1ADBC6-EE1C-4BB1-AC91-58E008AEAB34}" type="presOf" srcId="{269F89A9-A9B8-4B00-993E-CE38B25753C6}" destId="{8F7F6722-567D-4420-9C65-CE14887809CF}" srcOrd="0" destOrd="0" presId="urn:microsoft.com/office/officeart/2005/8/layout/radial1"/>
    <dgm:cxn modelId="{9EF710C8-5595-4994-B351-97C8D7DC0D3B}" srcId="{0C119D8F-8513-4A44-A836-6AC2B6ED4B0C}" destId="{1A1B8EE2-9E68-4834-AC00-86BCD3832BCF}" srcOrd="2" destOrd="0" parTransId="{F8B1F924-9B68-47BC-BE11-0547D59FF599}" sibTransId="{43A0DF78-1C89-4C08-9194-4077433FF4A4}"/>
    <dgm:cxn modelId="{623139CA-238D-4C1F-A356-90D748FAAA1B}" type="presOf" srcId="{693A45A7-DE67-4FF5-8255-A9BB609E7E9F}" destId="{66EB66C7-40D7-4FE7-82A5-911870B7E3BF}" srcOrd="0" destOrd="0" presId="urn:microsoft.com/office/officeart/2005/8/layout/radial1"/>
    <dgm:cxn modelId="{B1D359CE-CB03-4DB8-AB78-B0D7F9B2E623}" type="presOf" srcId="{7E48CE3A-06CB-4969-B2F1-64FB90371A20}" destId="{39078EBF-0A9A-495C-A9CF-0A11E0E4D811}" srcOrd="0" destOrd="0" presId="urn:microsoft.com/office/officeart/2005/8/layout/radial1"/>
    <dgm:cxn modelId="{95DB37DD-8B26-4D85-8E28-CE4401DBA46F}" type="presOf" srcId="{0C119D8F-8513-4A44-A836-6AC2B6ED4B0C}" destId="{BB2A85DE-C3D0-4C9B-9896-1503194D193F}" srcOrd="0" destOrd="0" presId="urn:microsoft.com/office/officeart/2005/8/layout/radial1"/>
    <dgm:cxn modelId="{437734E2-BC01-441F-8E3C-674C14AB516B}" type="presOf" srcId="{0E1D0F76-9764-4B6A-9DD8-312081C20DE8}" destId="{DB399A80-57CA-4E17-9586-59027320BED9}" srcOrd="1" destOrd="0" presId="urn:microsoft.com/office/officeart/2005/8/layout/radial1"/>
    <dgm:cxn modelId="{0E218CE8-3321-4360-9C8A-EB32DFCE85BE}" srcId="{0C119D8F-8513-4A44-A836-6AC2B6ED4B0C}" destId="{AECDF1B3-09FE-4564-8A33-092725AD970B}" srcOrd="0" destOrd="0" parTransId="{0E1D0F76-9764-4B6A-9DD8-312081C20DE8}" sibTransId="{1CEFB22C-526E-4512-A221-E53B94A0DD5B}"/>
    <dgm:cxn modelId="{E0725FED-04C9-44B7-BF6B-F78776507064}" type="presOf" srcId="{0E1D0F76-9764-4B6A-9DD8-312081C20DE8}" destId="{E69D0ED9-4D03-463B-9A47-5412970FC0A9}" srcOrd="0" destOrd="0" presId="urn:microsoft.com/office/officeart/2005/8/layout/radial1"/>
    <dgm:cxn modelId="{572149ED-98D8-42C4-B21C-40325D577905}" type="presOf" srcId="{1A1B8EE2-9E68-4834-AC00-86BCD3832BCF}" destId="{219CA5C0-834F-49F5-99FC-1F492769028B}" srcOrd="0" destOrd="0" presId="urn:microsoft.com/office/officeart/2005/8/layout/radial1"/>
    <dgm:cxn modelId="{5D79AEF4-7B89-4187-AC32-33C37E17E4CF}" srcId="{0C119D8F-8513-4A44-A836-6AC2B6ED4B0C}" destId="{2D8866E9-A611-4866-95F8-FF3FE9AD06B0}" srcOrd="9" destOrd="0" parTransId="{CF8CC8DF-6322-48F1-8B07-6DA9EB2EC47D}" sibTransId="{4666B3BA-DE63-4C36-93B5-D5C85DAF956F}"/>
    <dgm:cxn modelId="{1C9891FA-70E4-460C-BBF4-6D1B2F1F1815}" srcId="{0C119D8F-8513-4A44-A836-6AC2B6ED4B0C}" destId="{A422C8EA-419E-4E39-AE6D-52C63B466087}" srcOrd="1" destOrd="0" parTransId="{74416CA6-472C-41CC-BF4C-05E3AED2DE32}" sibTransId="{8B748461-17A9-4C37-8E32-E930DD783976}"/>
    <dgm:cxn modelId="{084CEFFB-51D9-4242-AD6D-5F8C0A337BDC}" type="presOf" srcId="{7E48CE3A-06CB-4969-B2F1-64FB90371A20}" destId="{20A905C7-FCD8-48BB-8D2E-2FA2BDE8E56A}" srcOrd="1" destOrd="0" presId="urn:microsoft.com/office/officeart/2005/8/layout/radial1"/>
    <dgm:cxn modelId="{11CE21FD-1D0B-454B-B183-554FA9351739}" type="presOf" srcId="{2D8866E9-A611-4866-95F8-FF3FE9AD06B0}" destId="{9A08E5E7-B3D0-41AD-A5E2-9A338B3511CA}" srcOrd="0" destOrd="0" presId="urn:microsoft.com/office/officeart/2005/8/layout/radial1"/>
    <dgm:cxn modelId="{68D6C1FE-13DB-4428-B67E-5861DE12C070}" type="presOf" srcId="{74416CA6-472C-41CC-BF4C-05E3AED2DE32}" destId="{59EE1A85-4491-4931-AEC6-5D3CD930BF3B}" srcOrd="0" destOrd="0" presId="urn:microsoft.com/office/officeart/2005/8/layout/radial1"/>
    <dgm:cxn modelId="{39129E07-5737-4733-A2FC-59BCC1B5FA2E}" type="presParOf" srcId="{DEBA614A-F336-4175-9B57-53C5F2BE5045}" destId="{BB2A85DE-C3D0-4C9B-9896-1503194D193F}" srcOrd="0" destOrd="0" presId="urn:microsoft.com/office/officeart/2005/8/layout/radial1"/>
    <dgm:cxn modelId="{6AA9E743-3B18-447B-B517-94166E4B76A3}" type="presParOf" srcId="{DEBA614A-F336-4175-9B57-53C5F2BE5045}" destId="{E69D0ED9-4D03-463B-9A47-5412970FC0A9}" srcOrd="1" destOrd="0" presId="urn:microsoft.com/office/officeart/2005/8/layout/radial1"/>
    <dgm:cxn modelId="{AADDAE01-AAB5-4916-AE96-555ED8FEB384}" type="presParOf" srcId="{E69D0ED9-4D03-463B-9A47-5412970FC0A9}" destId="{DB399A80-57CA-4E17-9586-59027320BED9}" srcOrd="0" destOrd="0" presId="urn:microsoft.com/office/officeart/2005/8/layout/radial1"/>
    <dgm:cxn modelId="{7B9202D0-6096-48C7-9ECD-C06F5A97188C}" type="presParOf" srcId="{DEBA614A-F336-4175-9B57-53C5F2BE5045}" destId="{9275CF17-6A57-4F24-9160-832E9AEA19EA}" srcOrd="2" destOrd="0" presId="urn:microsoft.com/office/officeart/2005/8/layout/radial1"/>
    <dgm:cxn modelId="{9A2D5CB1-ADD0-445B-BBB7-35B9089EAC75}" type="presParOf" srcId="{DEBA614A-F336-4175-9B57-53C5F2BE5045}" destId="{59EE1A85-4491-4931-AEC6-5D3CD930BF3B}" srcOrd="3" destOrd="0" presId="urn:microsoft.com/office/officeart/2005/8/layout/radial1"/>
    <dgm:cxn modelId="{F656352A-6490-471E-87D4-E1C9C539C782}" type="presParOf" srcId="{59EE1A85-4491-4931-AEC6-5D3CD930BF3B}" destId="{DA0C2674-8D93-4FA1-A56B-4C762A32C73F}" srcOrd="0" destOrd="0" presId="urn:microsoft.com/office/officeart/2005/8/layout/radial1"/>
    <dgm:cxn modelId="{0547C542-440C-49A9-AA06-DFCB83C9523E}" type="presParOf" srcId="{DEBA614A-F336-4175-9B57-53C5F2BE5045}" destId="{1FABF7FF-5904-440B-B551-73B12E81667E}" srcOrd="4" destOrd="0" presId="urn:microsoft.com/office/officeart/2005/8/layout/radial1"/>
    <dgm:cxn modelId="{CE866959-DA3A-4264-9C49-A2AA1C9EDFBE}" type="presParOf" srcId="{DEBA614A-F336-4175-9B57-53C5F2BE5045}" destId="{6D300732-9E93-4EF4-A461-E9FBD7BC3FBA}" srcOrd="5" destOrd="0" presId="urn:microsoft.com/office/officeart/2005/8/layout/radial1"/>
    <dgm:cxn modelId="{608BBD37-F2C7-449F-BC67-76B0DE3A5E44}" type="presParOf" srcId="{6D300732-9E93-4EF4-A461-E9FBD7BC3FBA}" destId="{12D44BD9-17F6-410E-B8D0-CF8870390889}" srcOrd="0" destOrd="0" presId="urn:microsoft.com/office/officeart/2005/8/layout/radial1"/>
    <dgm:cxn modelId="{783BEA94-3073-4A44-B204-A4F9804ED6D4}" type="presParOf" srcId="{DEBA614A-F336-4175-9B57-53C5F2BE5045}" destId="{219CA5C0-834F-49F5-99FC-1F492769028B}" srcOrd="6" destOrd="0" presId="urn:microsoft.com/office/officeart/2005/8/layout/radial1"/>
    <dgm:cxn modelId="{5964F011-ABD6-4976-8F01-FDF6ECCDED7E}" type="presParOf" srcId="{DEBA614A-F336-4175-9B57-53C5F2BE5045}" destId="{8F7F6722-567D-4420-9C65-CE14887809CF}" srcOrd="7" destOrd="0" presId="urn:microsoft.com/office/officeart/2005/8/layout/radial1"/>
    <dgm:cxn modelId="{A065F311-CA73-4A3E-B059-E114146FE110}" type="presParOf" srcId="{8F7F6722-567D-4420-9C65-CE14887809CF}" destId="{1CD67B5D-07AA-4529-8CFB-63943FCC1419}" srcOrd="0" destOrd="0" presId="urn:microsoft.com/office/officeart/2005/8/layout/radial1"/>
    <dgm:cxn modelId="{E4A2B88E-E2B7-4F5B-AEF0-9ED0000D1A2F}" type="presParOf" srcId="{DEBA614A-F336-4175-9B57-53C5F2BE5045}" destId="{F2C59C9A-F099-478E-B09E-106EBFE0E9D2}" srcOrd="8" destOrd="0" presId="urn:microsoft.com/office/officeart/2005/8/layout/radial1"/>
    <dgm:cxn modelId="{D5981D4B-D5FD-4402-8C40-48C972D734A7}" type="presParOf" srcId="{DEBA614A-F336-4175-9B57-53C5F2BE5045}" destId="{39078EBF-0A9A-495C-A9CF-0A11E0E4D811}" srcOrd="9" destOrd="0" presId="urn:microsoft.com/office/officeart/2005/8/layout/radial1"/>
    <dgm:cxn modelId="{7915CD93-1961-451A-A06A-039B167776B1}" type="presParOf" srcId="{39078EBF-0A9A-495C-A9CF-0A11E0E4D811}" destId="{20A905C7-FCD8-48BB-8D2E-2FA2BDE8E56A}" srcOrd="0" destOrd="0" presId="urn:microsoft.com/office/officeart/2005/8/layout/radial1"/>
    <dgm:cxn modelId="{7ED8C839-6A68-4C01-93B2-0A249DC0623A}" type="presParOf" srcId="{DEBA614A-F336-4175-9B57-53C5F2BE5045}" destId="{C1F17546-F9F7-4FF3-83B2-F9402A9A19FC}" srcOrd="10" destOrd="0" presId="urn:microsoft.com/office/officeart/2005/8/layout/radial1"/>
    <dgm:cxn modelId="{23BE844D-AC38-4B4B-A17E-F6F1CBD0171F}" type="presParOf" srcId="{DEBA614A-F336-4175-9B57-53C5F2BE5045}" destId="{AAB86790-D85D-4237-851A-72263E719A10}" srcOrd="11" destOrd="0" presId="urn:microsoft.com/office/officeart/2005/8/layout/radial1"/>
    <dgm:cxn modelId="{EF7B9E00-4F23-43A0-88A7-06B049FBC2CA}" type="presParOf" srcId="{AAB86790-D85D-4237-851A-72263E719A10}" destId="{F269F8CA-8D1E-4354-9818-BE0388C1C278}" srcOrd="0" destOrd="0" presId="urn:microsoft.com/office/officeart/2005/8/layout/radial1"/>
    <dgm:cxn modelId="{7C33D2F7-DA92-4A23-9DD0-3A41D41D6E03}" type="presParOf" srcId="{DEBA614A-F336-4175-9B57-53C5F2BE5045}" destId="{FEFEAFC6-D7B9-4944-8ACA-D7C21ED8602E}" srcOrd="12" destOrd="0" presId="urn:microsoft.com/office/officeart/2005/8/layout/radial1"/>
    <dgm:cxn modelId="{6F95B89B-21A0-4617-BFB4-1363B8533371}" type="presParOf" srcId="{DEBA614A-F336-4175-9B57-53C5F2BE5045}" destId="{2FFA1548-A8C7-4725-B7A7-507DB8184BE8}" srcOrd="13" destOrd="0" presId="urn:microsoft.com/office/officeart/2005/8/layout/radial1"/>
    <dgm:cxn modelId="{BEE75309-5C72-4644-A27A-6F8B022170CA}" type="presParOf" srcId="{2FFA1548-A8C7-4725-B7A7-507DB8184BE8}" destId="{0E636E9A-1C39-406C-B92F-4D999B7A1978}" srcOrd="0" destOrd="0" presId="urn:microsoft.com/office/officeart/2005/8/layout/radial1"/>
    <dgm:cxn modelId="{7F846483-5C2C-4302-AB9C-742DE50D3D19}" type="presParOf" srcId="{DEBA614A-F336-4175-9B57-53C5F2BE5045}" destId="{EC4A42ED-68D6-4F81-A91A-A3EC1D1017E4}" srcOrd="14" destOrd="0" presId="urn:microsoft.com/office/officeart/2005/8/layout/radial1"/>
    <dgm:cxn modelId="{B3F8ED24-3B68-484F-AA62-59D3EBCA1860}" type="presParOf" srcId="{DEBA614A-F336-4175-9B57-53C5F2BE5045}" destId="{D6F521E5-8B08-4C1B-82C9-2176C09440C1}" srcOrd="15" destOrd="0" presId="urn:microsoft.com/office/officeart/2005/8/layout/radial1"/>
    <dgm:cxn modelId="{79398523-D451-49D7-B990-2A822592CD4A}" type="presParOf" srcId="{D6F521E5-8B08-4C1B-82C9-2176C09440C1}" destId="{3A9C5ECB-F156-4A21-B027-D2DFFA7FD909}" srcOrd="0" destOrd="0" presId="urn:microsoft.com/office/officeart/2005/8/layout/radial1"/>
    <dgm:cxn modelId="{273B6CFD-9424-4B8C-A364-374E186232F4}" type="presParOf" srcId="{DEBA614A-F336-4175-9B57-53C5F2BE5045}" destId="{8B96096A-4A1A-457B-AC5B-CB84BD06C034}" srcOrd="16" destOrd="0" presId="urn:microsoft.com/office/officeart/2005/8/layout/radial1"/>
    <dgm:cxn modelId="{1319756C-1634-4527-AB5C-928484611B51}" type="presParOf" srcId="{DEBA614A-F336-4175-9B57-53C5F2BE5045}" destId="{85B6889C-D5A2-43C7-A8B1-40FF21E4973A}" srcOrd="17" destOrd="0" presId="urn:microsoft.com/office/officeart/2005/8/layout/radial1"/>
    <dgm:cxn modelId="{43A3D928-7088-4BE0-98C1-51771CC25699}" type="presParOf" srcId="{85B6889C-D5A2-43C7-A8B1-40FF21E4973A}" destId="{960C8153-7A84-49D1-B8ED-B94220640D47}" srcOrd="0" destOrd="0" presId="urn:microsoft.com/office/officeart/2005/8/layout/radial1"/>
    <dgm:cxn modelId="{96761B0C-AEAE-440D-9BF7-FE3C74B3C8C0}" type="presParOf" srcId="{DEBA614A-F336-4175-9B57-53C5F2BE5045}" destId="{66EB66C7-40D7-4FE7-82A5-911870B7E3BF}" srcOrd="18" destOrd="0" presId="urn:microsoft.com/office/officeart/2005/8/layout/radial1"/>
    <dgm:cxn modelId="{8983644D-956B-4D27-863E-AF2823A0E5FF}" type="presParOf" srcId="{DEBA614A-F336-4175-9B57-53C5F2BE5045}" destId="{6F67AC12-CA4A-449E-A1D4-A38A02DC1735}" srcOrd="19" destOrd="0" presId="urn:microsoft.com/office/officeart/2005/8/layout/radial1"/>
    <dgm:cxn modelId="{3CACE003-D282-4A19-8096-B7E31316626E}" type="presParOf" srcId="{6F67AC12-CA4A-449E-A1D4-A38A02DC1735}" destId="{3C50C32A-65E0-4F99-9F1E-F3095B9C2E88}" srcOrd="0" destOrd="0" presId="urn:microsoft.com/office/officeart/2005/8/layout/radial1"/>
    <dgm:cxn modelId="{2F8A8594-30AC-4C1B-A90E-124CEB2C74BD}" type="presParOf" srcId="{DEBA614A-F336-4175-9B57-53C5F2BE5045}" destId="{9A08E5E7-B3D0-41AD-A5E2-9A338B3511CA}" srcOrd="20" destOrd="0" presId="urn:microsoft.com/office/officeart/2005/8/layout/radial1"/>
    <dgm:cxn modelId="{78B38F33-EA3E-46BA-8FF3-B250F86F23D4}" type="presParOf" srcId="{DEBA614A-F336-4175-9B57-53C5F2BE5045}" destId="{305A4B71-ADB2-4625-87F9-7A8B1D70D290}" srcOrd="21" destOrd="0" presId="urn:microsoft.com/office/officeart/2005/8/layout/radial1"/>
    <dgm:cxn modelId="{4CBC4952-0E25-4634-8D41-6EB5AC5200EE}" type="presParOf" srcId="{305A4B71-ADB2-4625-87F9-7A8B1D70D290}" destId="{5D5F61EF-957E-46BD-9E49-406401512CFF}" srcOrd="0" destOrd="0" presId="urn:microsoft.com/office/officeart/2005/8/layout/radial1"/>
    <dgm:cxn modelId="{80B8AFFA-5634-4A1F-B64B-889FE9F71E3B}" type="presParOf" srcId="{DEBA614A-F336-4175-9B57-53C5F2BE5045}" destId="{D2AB6358-82FD-42F7-AA93-6DB5F8131909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A85DE-C3D0-4C9B-9896-1503194D193F}">
      <dsp:nvSpPr>
        <dsp:cNvPr id="0" name=""/>
        <dsp:cNvSpPr/>
      </dsp:nvSpPr>
      <dsp:spPr>
        <a:xfrm>
          <a:off x="2390334" y="1448448"/>
          <a:ext cx="771782" cy="637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87313" lvl="0" indent="0" algn="ctr" defTabSz="914400" rtl="0" eaLnBrk="1" latinLnBrk="0" hangingPunct="1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คณะกรรมการชุมชน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2503359" y="1541812"/>
        <a:ext cx="545732" cy="450802"/>
      </dsp:txXfrm>
    </dsp:sp>
    <dsp:sp modelId="{E69D0ED9-4D03-463B-9A47-5412970FC0A9}">
      <dsp:nvSpPr>
        <dsp:cNvPr id="0" name=""/>
        <dsp:cNvSpPr/>
      </dsp:nvSpPr>
      <dsp:spPr>
        <a:xfrm rot="17979898">
          <a:off x="2688087" y="1032861"/>
          <a:ext cx="999561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999561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2879" y="1019513"/>
        <a:ext cx="49978" cy="49978"/>
      </dsp:txXfrm>
    </dsp:sp>
    <dsp:sp modelId="{9275CF17-6A57-4F24-9160-832E9AEA19EA}">
      <dsp:nvSpPr>
        <dsp:cNvPr id="0" name=""/>
        <dsp:cNvSpPr/>
      </dsp:nvSpPr>
      <dsp:spPr>
        <a:xfrm>
          <a:off x="3061477" y="98920"/>
          <a:ext cx="1032939" cy="5214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87313" lvl="0" indent="0" algn="ctr" defTabSz="914400" rtl="0" eaLnBrk="1" latinLnBrk="0" hangingPunct="1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ด้านสิ่งแวดล้อม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3212747" y="175286"/>
        <a:ext cx="730399" cy="368727"/>
      </dsp:txXfrm>
    </dsp:sp>
    <dsp:sp modelId="{59EE1A85-4491-4931-AEC6-5D3CD930BF3B}">
      <dsp:nvSpPr>
        <dsp:cNvPr id="0" name=""/>
        <dsp:cNvSpPr/>
      </dsp:nvSpPr>
      <dsp:spPr>
        <a:xfrm rot="19417049">
          <a:off x="2922536" y="1112273"/>
          <a:ext cx="1453594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1453594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2993" y="1087575"/>
        <a:ext cx="72679" cy="72679"/>
      </dsp:txXfrm>
    </dsp:sp>
    <dsp:sp modelId="{1FABF7FF-5904-440B-B551-73B12E81667E}">
      <dsp:nvSpPr>
        <dsp:cNvPr id="0" name=""/>
        <dsp:cNvSpPr/>
      </dsp:nvSpPr>
      <dsp:spPr>
        <a:xfrm>
          <a:off x="4025416" y="205276"/>
          <a:ext cx="1010374" cy="5386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b="1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ด้านสาธารณสุข</a:t>
          </a:r>
          <a:endParaRPr lang="en-US" sz="1400" b="1" kern="140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4173382" y="284159"/>
        <a:ext cx="714442" cy="380883"/>
      </dsp:txXfrm>
    </dsp:sp>
    <dsp:sp modelId="{6D300732-9E93-4EF4-A461-E9FBD7BC3FBA}">
      <dsp:nvSpPr>
        <dsp:cNvPr id="0" name=""/>
        <dsp:cNvSpPr/>
      </dsp:nvSpPr>
      <dsp:spPr>
        <a:xfrm rot="20445389">
          <a:off x="3103241" y="1463732"/>
          <a:ext cx="1017981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1017981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86782" y="1449924"/>
        <a:ext cx="50899" cy="50899"/>
      </dsp:txXfrm>
    </dsp:sp>
    <dsp:sp modelId="{219CA5C0-834F-49F5-99FC-1F492769028B}">
      <dsp:nvSpPr>
        <dsp:cNvPr id="0" name=""/>
        <dsp:cNvSpPr/>
      </dsp:nvSpPr>
      <dsp:spPr>
        <a:xfrm>
          <a:off x="4004102" y="892505"/>
          <a:ext cx="1031688" cy="5319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0" kern="1400" dirty="0">
              <a:latin typeface="TH SarabunPSK" pitchFamily="34" charset="-34"/>
              <a:ea typeface="Times New Roman"/>
              <a:cs typeface="TH SarabunPSK" pitchFamily="34" charset="-34"/>
            </a:rPr>
            <a:t>ด้านการศึกษา</a:t>
          </a:r>
          <a:endParaRPr lang="en-US" sz="1800" b="0" kern="140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4155189" y="970413"/>
        <a:ext cx="729514" cy="376176"/>
      </dsp:txXfrm>
    </dsp:sp>
    <dsp:sp modelId="{8F7F6722-567D-4420-9C65-CE14887809CF}">
      <dsp:nvSpPr>
        <dsp:cNvPr id="0" name=""/>
        <dsp:cNvSpPr/>
      </dsp:nvSpPr>
      <dsp:spPr>
        <a:xfrm rot="169618">
          <a:off x="3160926" y="1794998"/>
          <a:ext cx="827448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827448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53964" y="1785953"/>
        <a:ext cx="41372" cy="41372"/>
      </dsp:txXfrm>
    </dsp:sp>
    <dsp:sp modelId="{F2C59C9A-F099-478E-B09E-106EBFE0E9D2}">
      <dsp:nvSpPr>
        <dsp:cNvPr id="0" name=""/>
        <dsp:cNvSpPr/>
      </dsp:nvSpPr>
      <dsp:spPr>
        <a:xfrm>
          <a:off x="3985622" y="1573617"/>
          <a:ext cx="1050168" cy="5584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ด้านผู้สูงอายุ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4139416" y="1655406"/>
        <a:ext cx="742580" cy="394912"/>
      </dsp:txXfrm>
    </dsp:sp>
    <dsp:sp modelId="{39078EBF-0A9A-495C-A9CF-0A11E0E4D811}">
      <dsp:nvSpPr>
        <dsp:cNvPr id="0" name=""/>
        <dsp:cNvSpPr/>
      </dsp:nvSpPr>
      <dsp:spPr>
        <a:xfrm rot="1594852">
          <a:off x="3054766" y="2138846"/>
          <a:ext cx="974958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974958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3517871" y="2126114"/>
        <a:ext cx="48747" cy="48747"/>
      </dsp:txXfrm>
    </dsp:sp>
    <dsp:sp modelId="{C1F17546-F9F7-4FF3-83B2-F9402A9A19FC}">
      <dsp:nvSpPr>
        <dsp:cNvPr id="0" name=""/>
        <dsp:cNvSpPr/>
      </dsp:nvSpPr>
      <dsp:spPr>
        <a:xfrm>
          <a:off x="3891779" y="2221394"/>
          <a:ext cx="960367" cy="68847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ด้านคุณภาพชีวิต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4032421" y="2322219"/>
        <a:ext cx="679083" cy="486826"/>
      </dsp:txXfrm>
    </dsp:sp>
    <dsp:sp modelId="{AAB86790-D85D-4237-851A-72263E719A10}">
      <dsp:nvSpPr>
        <dsp:cNvPr id="0" name=""/>
        <dsp:cNvSpPr/>
      </dsp:nvSpPr>
      <dsp:spPr>
        <a:xfrm rot="3562963">
          <a:off x="2791553" y="2312302"/>
          <a:ext cx="628298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628298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3089994" y="2308236"/>
        <a:ext cx="31414" cy="31414"/>
      </dsp:txXfrm>
    </dsp:sp>
    <dsp:sp modelId="{FEFEAFC6-D7B9-4944-8ACA-D7C21ED8602E}">
      <dsp:nvSpPr>
        <dsp:cNvPr id="0" name=""/>
        <dsp:cNvSpPr/>
      </dsp:nvSpPr>
      <dsp:spPr>
        <a:xfrm>
          <a:off x="3013528" y="2522653"/>
          <a:ext cx="1027799" cy="10277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ด้านประชาสัมพันธ์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3164046" y="2673171"/>
        <a:ext cx="726763" cy="726763"/>
      </dsp:txXfrm>
    </dsp:sp>
    <dsp:sp modelId="{2FFA1548-A8C7-4725-B7A7-507DB8184BE8}">
      <dsp:nvSpPr>
        <dsp:cNvPr id="0" name=""/>
        <dsp:cNvSpPr/>
      </dsp:nvSpPr>
      <dsp:spPr>
        <a:xfrm rot="6471845">
          <a:off x="2270552" y="2359607"/>
          <a:ext cx="621987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621987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2565996" y="2355699"/>
        <a:ext cx="31099" cy="31099"/>
      </dsp:txXfrm>
    </dsp:sp>
    <dsp:sp modelId="{EC4A42ED-68D6-4F81-A91A-A3EC1D1017E4}">
      <dsp:nvSpPr>
        <dsp:cNvPr id="0" name=""/>
        <dsp:cNvSpPr/>
      </dsp:nvSpPr>
      <dsp:spPr>
        <a:xfrm>
          <a:off x="1808771" y="2642257"/>
          <a:ext cx="1036723" cy="10367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ด้านเศรษฐกิจชุมชน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1960596" y="2794082"/>
        <a:ext cx="733073" cy="733073"/>
      </dsp:txXfrm>
    </dsp:sp>
    <dsp:sp modelId="{D6F521E5-8B08-4C1B-82C9-2176C09440C1}">
      <dsp:nvSpPr>
        <dsp:cNvPr id="0" name=""/>
        <dsp:cNvSpPr/>
      </dsp:nvSpPr>
      <dsp:spPr>
        <a:xfrm rot="8897005">
          <a:off x="1405876" y="2248032"/>
          <a:ext cx="1147011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1147011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1950706" y="2230998"/>
        <a:ext cx="57350" cy="57350"/>
      </dsp:txXfrm>
    </dsp:sp>
    <dsp:sp modelId="{8B96096A-4A1A-457B-AC5B-CB84BD06C034}">
      <dsp:nvSpPr>
        <dsp:cNvPr id="0" name=""/>
        <dsp:cNvSpPr/>
      </dsp:nvSpPr>
      <dsp:spPr>
        <a:xfrm>
          <a:off x="85412" y="2459681"/>
          <a:ext cx="1716106" cy="8804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ด้านศิลปวัฒนธรรม ภูมิปัญญาท้องถิ่น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336730" y="2588613"/>
        <a:ext cx="1213470" cy="622538"/>
      </dsp:txXfrm>
    </dsp:sp>
    <dsp:sp modelId="{85B6889C-D5A2-43C7-A8B1-40FF21E4973A}">
      <dsp:nvSpPr>
        <dsp:cNvPr id="0" name=""/>
        <dsp:cNvSpPr/>
      </dsp:nvSpPr>
      <dsp:spPr>
        <a:xfrm rot="10817174">
          <a:off x="1982690" y="1752626"/>
          <a:ext cx="407654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407654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2176325" y="1754076"/>
        <a:ext cx="20382" cy="20382"/>
      </dsp:txXfrm>
    </dsp:sp>
    <dsp:sp modelId="{66EB66C7-40D7-4FE7-82A5-911870B7E3BF}">
      <dsp:nvSpPr>
        <dsp:cNvPr id="0" name=""/>
        <dsp:cNvSpPr/>
      </dsp:nvSpPr>
      <dsp:spPr>
        <a:xfrm>
          <a:off x="0" y="1256562"/>
          <a:ext cx="1982741" cy="10034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ด้านกีฬาและนันทนาการ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290366" y="1403517"/>
        <a:ext cx="1402009" cy="709560"/>
      </dsp:txXfrm>
    </dsp:sp>
    <dsp:sp modelId="{6F67AC12-CA4A-449E-A1D4-A38A02DC1735}">
      <dsp:nvSpPr>
        <dsp:cNvPr id="0" name=""/>
        <dsp:cNvSpPr/>
      </dsp:nvSpPr>
      <dsp:spPr>
        <a:xfrm rot="12591038">
          <a:off x="1473447" y="1310916"/>
          <a:ext cx="1055907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1055907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1975003" y="1296160"/>
        <a:ext cx="52795" cy="52795"/>
      </dsp:txXfrm>
    </dsp:sp>
    <dsp:sp modelId="{9A08E5E7-B3D0-41AD-A5E2-9A338B3511CA}">
      <dsp:nvSpPr>
        <dsp:cNvPr id="0" name=""/>
        <dsp:cNvSpPr/>
      </dsp:nvSpPr>
      <dsp:spPr>
        <a:xfrm>
          <a:off x="59555" y="129781"/>
          <a:ext cx="1688292" cy="11256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ที่ปรึกษาหรือคณะที่ปรึกษาคณะกรรม</a:t>
          </a:r>
        </a:p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การชุมชน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306800" y="294630"/>
        <a:ext cx="1193802" cy="795960"/>
      </dsp:txXfrm>
    </dsp:sp>
    <dsp:sp modelId="{305A4B71-ADB2-4625-87F9-7A8B1D70D290}">
      <dsp:nvSpPr>
        <dsp:cNvPr id="0" name=""/>
        <dsp:cNvSpPr/>
      </dsp:nvSpPr>
      <dsp:spPr>
        <a:xfrm rot="15037958">
          <a:off x="2239940" y="1145745"/>
          <a:ext cx="643844" cy="23283"/>
        </a:xfrm>
        <a:custGeom>
          <a:avLst/>
          <a:gdLst/>
          <a:ahLst/>
          <a:cxnLst/>
          <a:rect l="0" t="0" r="0" b="0"/>
          <a:pathLst>
            <a:path>
              <a:moveTo>
                <a:pt x="0" y="11641"/>
              </a:moveTo>
              <a:lnTo>
                <a:pt x="643844" y="1164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2545766" y="1141291"/>
        <a:ext cx="32192" cy="32192"/>
      </dsp:txXfrm>
    </dsp:sp>
    <dsp:sp modelId="{D2AB6358-82FD-42F7-AA93-6DB5F8131909}">
      <dsp:nvSpPr>
        <dsp:cNvPr id="0" name=""/>
        <dsp:cNvSpPr/>
      </dsp:nvSpPr>
      <dsp:spPr>
        <a:xfrm>
          <a:off x="1563987" y="36090"/>
          <a:ext cx="1497486" cy="8251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87313" lvl="0" indent="31750" algn="ctr" defTabSz="914400" rtl="0" eaLnBrk="1" latinLnBrk="0" hangingPunct="1">
            <a:lnSpc>
              <a:spcPts val="13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th-TH" sz="1800" b="1" kern="1400" spc="0" baseline="0" dirty="0">
              <a:latin typeface="TH SarabunPSK" pitchFamily="34" charset="-34"/>
              <a:ea typeface="Times New Roman"/>
              <a:cs typeface="TH SarabunPSK" pitchFamily="34" charset="-34"/>
            </a:rPr>
            <a:t>ด้านศาสนา คุณธรรมและจริยธรรม</a:t>
          </a:r>
          <a:endParaRPr lang="en-US" sz="1800" b="1" kern="1400" spc="0" baseline="0" dirty="0">
            <a:latin typeface="TH SarabunPSK" pitchFamily="34" charset="-34"/>
            <a:ea typeface="Times New Roman"/>
            <a:cs typeface="TH SarabunPSK" pitchFamily="34" charset="-34"/>
          </a:endParaRPr>
        </a:p>
      </dsp:txBody>
      <dsp:txXfrm>
        <a:off x="1783289" y="156926"/>
        <a:ext cx="1058882" cy="583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1A6BAA-92CB-0E97-C126-D3395ADE0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6AA3F-4F1A-6550-2DB6-051DD43B38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D4CE13-577E-4BB4-A052-3DB9DDF46C2A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006C10-D70F-730E-085E-3226F11E3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1" tIns="46960" rIns="93921" bIns="4696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FEEE61-7550-5006-E132-EFA1DBCB7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10012"/>
          </a:xfrm>
          <a:prstGeom prst="rect">
            <a:avLst/>
          </a:prstGeom>
        </p:spPr>
        <p:txBody>
          <a:bodyPr vert="horz" lIns="93921" tIns="46960" rIns="93921" bIns="4696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D011A-57CE-1ABA-2739-D709FE93A3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71685-ECD9-B72D-8C53-F7214D79A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3921" tIns="46960" rIns="93921" bIns="4696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2D2D7B-394C-457E-B2E8-605E7F467D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8133CF2-163C-FFCF-C210-0D8D997310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2313" y="423863"/>
            <a:ext cx="5391150" cy="40433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9A3F84A-AA1F-330B-47CE-4A0A1DB5B4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863" y="4691063"/>
            <a:ext cx="5386387" cy="527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thaiDist" eaLnBrk="1" hangingPunct="1">
              <a:spcBef>
                <a:spcPct val="0"/>
              </a:spcBef>
            </a:pPr>
            <a:endParaRPr lang="th-TH" altLang="en-US" sz="1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4DC1F34-B561-A2C5-0DF8-785A5B437EC2}"/>
              </a:ext>
            </a:extLst>
          </p:cNvPr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816B2E58-70BA-591D-50B2-EF2A099B3F67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8BCD1A-2DBD-1E44-7DE6-CD45DCCD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D192CB4-5E3F-4726-9ECA-7939A14E7E54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2AF60E-77E9-993F-E571-BF9A8BBF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FA69A9-64F8-F1B6-16DE-1562559D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F5F0-4B32-4334-93EA-DDE34A003A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15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07F4-051A-A28B-E445-89322EA1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F6BF-3792-4166-BD2B-FB19FD7905E1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EA6BD-2AC7-6452-B341-1D95F97B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9C5E-5A04-A3BA-EED2-E8154F94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C4CA2-F9DE-44A0-A099-9ED8E67DC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3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D9C63BE2-745C-8C88-31D4-A377BC741680}"/>
              </a:ext>
            </a:extLst>
          </p:cNvPr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F71E1-3B43-8D6F-194A-B02C716F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8D0D-3A8B-4746-AC81-4B6D8B4C9696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16FB6-DF17-AC68-EAC8-F6DA7BF6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E8F785-B894-10B9-ACB1-73AE1639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37EEF-2689-48BE-9512-9E0F9354A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657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altLang="ko-KR"/>
              <a:t>คลิกเพื่อแก้ไขลักษณะชื่อเรื่องต้นแบบ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08787"/>
            <a:ext cx="849694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411015"/>
            <a:ext cx="8496944" cy="3994316"/>
          </a:xfrm>
          <a:prstGeom prst="rect">
            <a:avLst/>
          </a:prstGeom>
        </p:spPr>
        <p:txBody>
          <a:bodyPr lIns="39600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62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754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2CA16-F8C6-7E12-0D14-81C7048B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D66F5-A0C3-4CF2-97C2-5884F8AB6A58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25E16-D6CD-9044-A591-72E4FD27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369DE-3156-AB46-3F72-689BF1C7A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B8F82-52E8-47EE-9D2F-EBA1E98A82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57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8F2F2F7-48F9-81C2-C69D-CFBCDD0DE7AA}"/>
              </a:ext>
            </a:extLst>
          </p:cNvPr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2BC5AABF-7A14-7C1F-F199-66D40D2C5C6C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B9E10B1-C901-0DA8-6A47-D5ABA990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3C480-4C4F-40F8-AE24-4837994558E1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65E86B-1E0E-5CFA-9394-27DAB4DB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3F17A5-BA01-5D6F-2358-1281AC42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AB868-E46B-4F74-8983-C8E559EA5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98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6E2DFF-B16B-2502-648E-F510C93C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B335-598B-475E-9C83-0C70D68E3081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8E7B2F-BA4C-8171-3C84-92991819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24C5F2-2D11-7981-0D6D-345D4A0E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3D011-45FA-4BA3-9082-B8288D46D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80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79295E-059E-5E26-0171-6CC733EE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DC6C-D0C6-4559-8AC7-E4B6233CC08A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A6F4BB8-CCCD-4875-22D8-42FDB914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10A2BF-21F9-20A1-5498-54310079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E512E-7EC8-4F6D-9645-760D01158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16FC8C-8E8D-64AD-C941-8B496231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D3EAB-7DA2-4225-A5FE-586AF887B208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C25CE6-AF7E-1407-F319-B3C772C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4E6F5-9DDF-A25C-BE54-8B12D697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E636F-7036-436D-ADC4-A2F0D72BF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55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EC63EA-1F6B-0E37-15F8-18D3113F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4EB15-AE16-441B-AD2E-93260706C789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08C6A-9B13-51AA-8A42-D7AC7575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C7128-9A72-453B-6DFD-6460551C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98BA8-C8DB-4D9B-9716-7F878866F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74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66DE9A-9D88-B794-E86F-8A252E40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67D07-FD51-426C-AB26-9A46482E7935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6B615-7EEB-4FAF-1FA4-24C5A1AD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A5C16-ECBF-9209-8DB5-B7980131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52CB6-5090-4BB0-88A1-DF28CB674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86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F7EDD58E-8077-E722-B4FD-C85408F277F9}"/>
              </a:ext>
            </a:extLst>
          </p:cNvPr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479923-8001-7C8C-5704-5DEDE57C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F1DAC-2348-4DD5-B793-DBF67D28E8E1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D8B445B-81D3-6038-A029-EFB5A45B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E25897B-0CA7-FA8B-C331-B7B18A02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02288-22CD-49A3-A13F-890E71AA7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7E63D7-E004-FB9B-2438-FD4A3834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6AE8FC9-B1C2-F09A-9A9C-DC29178AD8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DB524-679E-0520-5FAB-D46406DB3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90AC1F4B-9D87-4CDF-806B-3911676C7C17}" type="datetimeFigureOut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532E7-329F-B7BE-9E9E-8BFA44536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7EF6-C32E-E365-7D33-3D340B86D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474233"/>
                </a:solidFill>
                <a:latin typeface="Tw Cen MT Condensed" panose="020B0606020104020203" pitchFamily="34" charset="0"/>
              </a:defRPr>
            </a:lvl1pPr>
          </a:lstStyle>
          <a:p>
            <a:fld id="{250D5FEE-BE5E-495F-B1D1-9EE4F2D9F695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B8DB7B-2EB7-2DD8-9811-FD5EE33B3BF1}"/>
              </a:ext>
            </a:extLst>
          </p:cNvPr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1" r:id="rId1"/>
    <p:sldLayoutId id="2147485645" r:id="rId2"/>
    <p:sldLayoutId id="2147485652" r:id="rId3"/>
    <p:sldLayoutId id="2147485646" r:id="rId4"/>
    <p:sldLayoutId id="2147485647" r:id="rId5"/>
    <p:sldLayoutId id="2147485648" r:id="rId6"/>
    <p:sldLayoutId id="2147485653" r:id="rId7"/>
    <p:sldLayoutId id="2147485649" r:id="rId8"/>
    <p:sldLayoutId id="2147485654" r:id="rId9"/>
    <p:sldLayoutId id="2147485650" r:id="rId10"/>
    <p:sldLayoutId id="2147485655" r:id="rId11"/>
    <p:sldLayoutId id="2147485656" r:id="rId12"/>
    <p:sldLayoutId id="2147485657" r:id="rId13"/>
  </p:sldLayoutIdLst>
  <p:hf sldNum="0" hdr="0" ftr="0" dt="0"/>
  <p:txStyles>
    <p:titleStyle>
      <a:lvl1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474233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2pPr>
      <a:lvl3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3pPr>
      <a:lvl4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4pPr>
      <a:lvl5pPr algn="l" defTabSz="912813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5pPr>
      <a:lvl6pPr marL="4572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6pPr>
      <a:lvl7pPr marL="9144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7pPr>
      <a:lvl8pPr marL="13716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8pPr>
      <a:lvl9pPr marL="18288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4233"/>
          </a:solidFill>
          <a:latin typeface="Tw Cen MT Condensed"/>
        </a:defRPr>
      </a:lvl9pPr>
    </p:titleStyle>
    <p:bodyStyle>
      <a:lvl1pPr marL="90488" indent="-90488" algn="l" defTabSz="912813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defTabSz="912813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defTabSz="912813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defTabSz="912813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defTabSz="912813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ED11-DFA3-51B1-E1FD-B843BBF5F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9888"/>
            <a:ext cx="9144000" cy="3962400"/>
          </a:xfrm>
        </p:spPr>
        <p:txBody>
          <a:bodyPr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800" b="1" dirty="0">
                <a:solidFill>
                  <a:srgbClr val="973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บทบาท อำนาจหน้าที่</a:t>
            </a:r>
            <a:br>
              <a:rPr lang="th-TH" sz="4800" b="1" dirty="0">
                <a:solidFill>
                  <a:srgbClr val="973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800" b="1" dirty="0">
                <a:solidFill>
                  <a:srgbClr val="973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ของคณะกรรมการชุมชน</a:t>
            </a:r>
            <a:br>
              <a:rPr lang="th-TH" sz="4800" b="1" dirty="0">
                <a:solidFill>
                  <a:srgbClr val="973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800" b="1" dirty="0">
                <a:solidFill>
                  <a:srgbClr val="973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ของเทศบาลเมืองสนั่นรักษ์</a:t>
            </a:r>
            <a:endParaRPr lang="en-US" sz="4800" b="1" dirty="0">
              <a:solidFill>
                <a:srgbClr val="9739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91CB0-89BF-E8B0-3005-684EBEBA6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48250"/>
            <a:ext cx="9144000" cy="1419225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algn="ctr" defTabSz="914377" eaLnBrk="1" fontAlgn="auto" hangingPunct="1">
              <a:defRPr/>
            </a:pP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</a:rPr>
              <a:t>นายสุรินทร์ คำสิน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 defTabSz="914377" eaLnBrk="1" fontAlgn="auto" hangingPunct="1">
              <a:defRPr/>
            </a:pP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</a:rPr>
              <a:t>ปลัดเทศบาลเมืองสนั่นรักษ์</a:t>
            </a:r>
          </a:p>
          <a:p>
            <a:pPr defTabSz="914377" eaLnBrk="1" fontAlgn="auto" hangingPunct="1">
              <a:defRPr/>
            </a:pP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DB4AE7-5481-DEE4-6813-893C91D4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200025"/>
            <a:ext cx="7289800" cy="1498600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ตำแหน่งกรรมการชุมชนตามระเบียบเทศบาลฯ ว่าด้วยการส่งเสริมและสนับสนุนการดำเนินงานของคณะกรรมการชุมชน พ.ศ.2566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18435" name="ตัวยึดเนื้อหา 2">
            <a:extLst>
              <a:ext uri="{FF2B5EF4-FFF2-40B4-BE49-F238E27FC236}">
                <a16:creationId xmlns:a16="http://schemas.microsoft.com/office/drawing/2014/main" id="{B4C352DA-CA8A-CF8D-F770-B3890A7AC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731963"/>
            <a:ext cx="8770938" cy="4022725"/>
          </a:xfrm>
        </p:spPr>
        <p:txBody>
          <a:bodyPr/>
          <a:lstStyle/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1.ประธานกรรมการชุมชน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2.รองประธานกรรมการชุมชน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3.เลขานุการ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4.เหรัญญิก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5.ประชาสัมพันธ์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6.นายทะเบียน</a:t>
            </a:r>
          </a:p>
          <a:p>
            <a:pPr eaLnBrk="1" hangingPunct="1"/>
            <a:r>
              <a:rPr lang="th-TH" altLang="en-US" sz="3200" b="1">
                <a:solidFill>
                  <a:srgbClr val="FF0000"/>
                </a:solidFill>
              </a:rPr>
              <a:t>7.ตำแหน่งอื่นตามที่คณะกรรมการชุมชนเห็นสมควร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F275-5259-D7C5-6547-6A1EB91C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46125"/>
          </a:xfrm>
          <a:solidFill>
            <a:srgbClr val="002060"/>
          </a:solidFill>
        </p:spPr>
        <p:txBody>
          <a:bodyPr anchor="b"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วาระการดำรงตำแหน่งของกรรมการชุมชน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0483" name="Group 13">
            <a:extLst>
              <a:ext uri="{FF2B5EF4-FFF2-40B4-BE49-F238E27FC236}">
                <a16:creationId xmlns:a16="http://schemas.microsoft.com/office/drawing/2014/main" id="{4BCB5D96-C312-CC09-3AA7-B34E625CB8A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647825"/>
            <a:ext cx="8421688" cy="3744913"/>
            <a:chOff x="314325" y="1647691"/>
            <a:chExt cx="8421524" cy="3745643"/>
          </a:xfrm>
        </p:grpSpPr>
        <p:grpSp>
          <p:nvGrpSpPr>
            <p:cNvPr id="20486" name="Group 10">
              <a:extLst>
                <a:ext uri="{FF2B5EF4-FFF2-40B4-BE49-F238E27FC236}">
                  <a16:creationId xmlns:a16="http://schemas.microsoft.com/office/drawing/2014/main" id="{08348AAE-301F-041A-1765-90B283797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25" y="1647691"/>
              <a:ext cx="6762955" cy="1227570"/>
              <a:chOff x="314325" y="2356007"/>
              <a:chExt cx="6762955" cy="122757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1933F8A-C7C9-53EE-DB49-9A6B709CAF51}"/>
                  </a:ext>
                </a:extLst>
              </p:cNvPr>
              <p:cNvSpPr/>
              <p:nvPr/>
            </p:nvSpPr>
            <p:spPr>
              <a:xfrm>
                <a:off x="835015" y="2356007"/>
                <a:ext cx="6241928" cy="1227377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00000"/>
                  <a:defRPr/>
                </a:pPr>
                <a:r>
                  <a:rPr lang="th-TH" sz="9600" b="1" dirty="0">
                    <a:solidFill>
                      <a:srgbClr val="FF000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 4</a:t>
                </a: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 </a:t>
                </a:r>
                <a:r>
                  <a:rPr lang="th-TH" sz="6000" b="1" dirty="0">
                    <a:solidFill>
                      <a:srgbClr val="FF0066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ปี นับแต่วันเลือก</a:t>
                </a:r>
                <a:endParaRPr lang="en-US" sz="6000" b="1" dirty="0">
                  <a:solidFill>
                    <a:srgbClr val="FF0066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A7F58B-8AE3-2ECC-4EA8-5F3A505DE39C}"/>
                  </a:ext>
                </a:extLst>
              </p:cNvPr>
              <p:cNvSpPr/>
              <p:nvPr/>
            </p:nvSpPr>
            <p:spPr>
              <a:xfrm>
                <a:off x="314325" y="2791067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20487" name="Group 12">
              <a:extLst>
                <a:ext uri="{FF2B5EF4-FFF2-40B4-BE49-F238E27FC236}">
                  <a16:creationId xmlns:a16="http://schemas.microsoft.com/office/drawing/2014/main" id="{EB9373F7-162A-525A-73B7-4D644C297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226" y="4102831"/>
              <a:ext cx="6763623" cy="1290503"/>
              <a:chOff x="-75649" y="4247002"/>
              <a:chExt cx="6763623" cy="1290503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F0F1763F-D589-620E-1EFB-3F00975797C1}"/>
                  </a:ext>
                </a:extLst>
              </p:cNvPr>
              <p:cNvSpPr/>
              <p:nvPr/>
            </p:nvSpPr>
            <p:spPr>
              <a:xfrm>
                <a:off x="444458" y="4246615"/>
                <a:ext cx="6243516" cy="129089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เลือกแทนตำแหน่งว่าง มีวาระ</a:t>
                </a:r>
                <a:r>
                  <a:rPr lang="th-TH" b="1" dirty="0">
                    <a:solidFill>
                      <a:srgbClr val="FF0066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เท่ากับ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ระยะเวลาของตำแหน่งที่เลือกแทน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B3258EA-4FFF-D7BA-F7AA-6BB795C1A9CA}"/>
                  </a:ext>
                </a:extLst>
              </p:cNvPr>
              <p:cNvSpPr/>
              <p:nvPr/>
            </p:nvSpPr>
            <p:spPr>
              <a:xfrm>
                <a:off x="-76232" y="4616575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20488" name="Group 11">
              <a:extLst>
                <a:ext uri="{FF2B5EF4-FFF2-40B4-BE49-F238E27FC236}">
                  <a16:creationId xmlns:a16="http://schemas.microsoft.com/office/drawing/2014/main" id="{8B41F211-C666-0627-D810-3C655FDE72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9094" y="2964521"/>
              <a:ext cx="6794037" cy="905132"/>
              <a:chOff x="130870" y="3426484"/>
              <a:chExt cx="6794037" cy="90513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98E45E1-57A3-7951-2C90-CF9518AF7D64}"/>
                  </a:ext>
                </a:extLst>
              </p:cNvPr>
              <p:cNvSpPr/>
              <p:nvPr/>
            </p:nvSpPr>
            <p:spPr>
              <a:xfrm>
                <a:off x="682598" y="3425949"/>
                <a:ext cx="6241929" cy="90505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4400" b="1" dirty="0">
                    <a:solidFill>
                      <a:srgbClr val="0070C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ว่างลง </a:t>
                </a: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เลือกภายใน </a:t>
                </a:r>
                <a:r>
                  <a:rPr lang="th-TH" sz="4800" b="1" dirty="0">
                    <a:solidFill>
                      <a:srgbClr val="0070C0"/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30 วัน</a:t>
                </a:r>
                <a:endParaRPr lang="en-US" sz="4800" b="1" dirty="0">
                  <a:solidFill>
                    <a:srgbClr val="0070C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82A7C4-3E0C-210F-6892-2F9DF0AB358C}"/>
                  </a:ext>
                </a:extLst>
              </p:cNvPr>
              <p:cNvSpPr/>
              <p:nvPr/>
            </p:nvSpPr>
            <p:spPr>
              <a:xfrm>
                <a:off x="130159" y="3662532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sp>
        <p:nvSpPr>
          <p:cNvPr id="14" name="Oval 8">
            <a:extLst>
              <a:ext uri="{FF2B5EF4-FFF2-40B4-BE49-F238E27FC236}">
                <a16:creationId xmlns:a16="http://schemas.microsoft.com/office/drawing/2014/main" id="{756499B4-F317-5AB2-BBFA-4F2C3E8E08D4}"/>
              </a:ext>
            </a:extLst>
          </p:cNvPr>
          <p:cNvSpPr/>
          <p:nvPr/>
        </p:nvSpPr>
        <p:spPr bwMode="auto">
          <a:xfrm>
            <a:off x="1338263" y="5972175"/>
            <a:ext cx="400050" cy="4064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CC19C03-19F7-4219-9C49-73434F2CD324}"/>
              </a:ext>
            </a:extLst>
          </p:cNvPr>
          <p:cNvSpPr/>
          <p:nvPr/>
        </p:nvSpPr>
        <p:spPr bwMode="auto">
          <a:xfrm>
            <a:off x="1954213" y="5643563"/>
            <a:ext cx="6242050" cy="9048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0066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วาระ</a:t>
            </a: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เหลือ</a:t>
            </a:r>
            <a:r>
              <a:rPr lang="th-TH" sz="4000" b="1" dirty="0">
                <a:solidFill>
                  <a:srgbClr val="FF0066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น้อยกว่า 180 วัน ไม่เลือกก็ได้</a:t>
            </a:r>
            <a:endParaRPr lang="en-US" sz="4000" b="1" dirty="0">
              <a:solidFill>
                <a:srgbClr val="FF00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4CE84A8-1815-FC69-7AF9-301EB782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0"/>
            <a:ext cx="7289800" cy="1498600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วาระการดำรงตำแหน่งของคณะกรรมการชุมชน 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21507" name="ตัวยึดเนื้อหา 2">
            <a:extLst>
              <a:ext uri="{FF2B5EF4-FFF2-40B4-BE49-F238E27FC236}">
                <a16:creationId xmlns:a16="http://schemas.microsoft.com/office/drawing/2014/main" id="{94E813B0-8DB4-080A-5C53-CAE82462F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281113"/>
            <a:ext cx="8770938" cy="5467350"/>
          </a:xfrm>
        </p:spPr>
        <p:txBody>
          <a:bodyPr/>
          <a:lstStyle/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1.ถึงคราวออกตามวาระ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2.ตาย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3.ลาออกโดยยื่นหนังสือลาออกต่อนายกเทศมนตรี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4.ขาดคุณสมบัติหรือมีลักษณะต้องห้าม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5.นายกเทศมนตรีเห็นว่าขาดประชุมติดต่อกันสามครั้ง โดยไม่มีเหตุอันควร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6.ผู้มีสิทธิเลือกไม่น้อยกว่า 1/5 หรือหนึ่งร้อยคน(จำนวนใดน้อยกว่า)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เข้าชื่อต่อนายกฯ ให้กรรมการชุมชนพ้น กรณีประพฤติในทางที่จะนำมาซึ่งความเสื่อมเสียของชุมชนและนายกฯ เห็นชอบ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7. ผู้มีสิทธิเลือกไม่น้อยกว่า ½ เข้าชื่อเสนอนายกฯ ให้กรรมการชุมชนพ้น กรณีประพฤติในทางที่จะนำมาซึ่งความเสื่อมเสียของชุมชน ให้นายกฯมีคำสั่งทันที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8.เทศบาลประกาศยุบชุมชน</a:t>
            </a:r>
            <a:endParaRPr lang="th-TH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F914-B621-A140-582A-B01CF409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788"/>
            <a:ext cx="9144000" cy="1160462"/>
          </a:xfrm>
          <a:solidFill>
            <a:srgbClr val="002060"/>
          </a:solidFill>
        </p:spPr>
        <p:txBody>
          <a:bodyPr anchor="b"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ขั้นตอนและวิธีการออกระเบียบ ข้อบังคับชุมชน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2291" name="Group 13">
            <a:extLst>
              <a:ext uri="{FF2B5EF4-FFF2-40B4-BE49-F238E27FC236}">
                <a16:creationId xmlns:a16="http://schemas.microsoft.com/office/drawing/2014/main" id="{FA2B1C65-9665-B836-4C0A-606CE98D802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468438"/>
            <a:ext cx="8421688" cy="3463925"/>
            <a:chOff x="314325" y="1647691"/>
            <a:chExt cx="8421524" cy="3465763"/>
          </a:xfrm>
        </p:grpSpPr>
        <p:grpSp>
          <p:nvGrpSpPr>
            <p:cNvPr id="12294" name="Group 10">
              <a:extLst>
                <a:ext uri="{FF2B5EF4-FFF2-40B4-BE49-F238E27FC236}">
                  <a16:creationId xmlns:a16="http://schemas.microsoft.com/office/drawing/2014/main" id="{97AAAD27-EA16-D7CC-DA47-D1C6D5075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25" y="1647691"/>
              <a:ext cx="6762955" cy="1227570"/>
              <a:chOff x="314325" y="2356007"/>
              <a:chExt cx="6762955" cy="122757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2673F8D-DCA5-6CBE-E186-64CEBD07AD6E}"/>
                  </a:ext>
                </a:extLst>
              </p:cNvPr>
              <p:cNvSpPr/>
              <p:nvPr/>
            </p:nvSpPr>
            <p:spPr>
              <a:xfrm>
                <a:off x="835015" y="2356007"/>
                <a:ext cx="6241928" cy="1227788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00000"/>
                  <a:defRPr/>
                </a:pP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 หากมีผลกระทบกับวิถีชีวิตของประชาชน ในชุมชนต้องจัดประชุมประชาคมเพื่อรับฟังความคิดเห็นของประชาชนในชุมชน</a:t>
                </a:r>
                <a:endParaRPr lang="en-US" b="1" dirty="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B2E3236-9BF9-2F55-B49E-C053E90B76F8}"/>
                  </a:ext>
                </a:extLst>
              </p:cNvPr>
              <p:cNvSpPr/>
              <p:nvPr/>
            </p:nvSpPr>
            <p:spPr>
              <a:xfrm>
                <a:off x="314325" y="2791213"/>
                <a:ext cx="400042" cy="40661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2295" name="Group 12">
              <a:extLst>
                <a:ext uri="{FF2B5EF4-FFF2-40B4-BE49-F238E27FC236}">
                  <a16:creationId xmlns:a16="http://schemas.microsoft.com/office/drawing/2014/main" id="{E645BCAE-A7D0-37F5-A756-DADAB0D0F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1643" y="4102444"/>
              <a:ext cx="6764206" cy="1011010"/>
              <a:chOff x="-76232" y="4246615"/>
              <a:chExt cx="6764206" cy="101101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A2790E7-E8A5-9868-52E8-77B9020129AF}"/>
                  </a:ext>
                </a:extLst>
              </p:cNvPr>
              <p:cNvSpPr/>
              <p:nvPr/>
            </p:nvSpPr>
            <p:spPr>
              <a:xfrm>
                <a:off x="444458" y="4245851"/>
                <a:ext cx="6243516" cy="1011774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เสนอที่ประชุมคณะกรรมการชุมชนพิจารณาเห็นชอบ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561F73-0407-38EC-7749-860EC49E01D8}"/>
                  </a:ext>
                </a:extLst>
              </p:cNvPr>
              <p:cNvSpPr/>
              <p:nvPr/>
            </p:nvSpPr>
            <p:spPr>
              <a:xfrm>
                <a:off x="-76232" y="4615935"/>
                <a:ext cx="400042" cy="40661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2296" name="Group 11">
              <a:extLst>
                <a:ext uri="{FF2B5EF4-FFF2-40B4-BE49-F238E27FC236}">
                  <a16:creationId xmlns:a16="http://schemas.microsoft.com/office/drawing/2014/main" id="{E416D72F-35C1-AA66-E3CE-C5ED265EF0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9094" y="2964521"/>
              <a:ext cx="6794037" cy="905132"/>
              <a:chOff x="130870" y="3426484"/>
              <a:chExt cx="6794037" cy="90513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F7CD033-9686-E753-2268-2610BD6E263B}"/>
                  </a:ext>
                </a:extLst>
              </p:cNvPr>
              <p:cNvSpPr/>
              <p:nvPr/>
            </p:nvSpPr>
            <p:spPr>
              <a:xfrm>
                <a:off x="682598" y="3426389"/>
                <a:ext cx="6241929" cy="905355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ดำเนินการโดยการแนะนำของเทศบาล(ที่ปรึกษา)</a:t>
                </a:r>
                <a:endParaRPr lang="en-US" b="1" dirty="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63734D7-8FB8-1937-857D-1EE3CB22A66A}"/>
                  </a:ext>
                </a:extLst>
              </p:cNvPr>
              <p:cNvSpPr/>
              <p:nvPr/>
            </p:nvSpPr>
            <p:spPr>
              <a:xfrm>
                <a:off x="130159" y="3663052"/>
                <a:ext cx="400042" cy="406616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sp>
        <p:nvSpPr>
          <p:cNvPr id="14" name="Oval 8">
            <a:extLst>
              <a:ext uri="{FF2B5EF4-FFF2-40B4-BE49-F238E27FC236}">
                <a16:creationId xmlns:a16="http://schemas.microsoft.com/office/drawing/2014/main" id="{A5649E22-9CD4-3B70-5BA2-10AAFD577C3F}"/>
              </a:ext>
            </a:extLst>
          </p:cNvPr>
          <p:cNvSpPr/>
          <p:nvPr/>
        </p:nvSpPr>
        <p:spPr bwMode="auto">
          <a:xfrm>
            <a:off x="1406525" y="5616575"/>
            <a:ext cx="400050" cy="4064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F01C3A74-E75C-FDAD-EB03-F11D466AC61E}"/>
              </a:ext>
            </a:extLst>
          </p:cNvPr>
          <p:cNvSpPr/>
          <p:nvPr/>
        </p:nvSpPr>
        <p:spPr bwMode="auto">
          <a:xfrm>
            <a:off x="1879600" y="5087938"/>
            <a:ext cx="6242050" cy="15446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ประธานกรรมการชุมชนเสนอต่อนายกเทศมนตรีเพื่อพิจารณากลั่นกรองและให้ความเห็น/คำแนะนำ ก่อนประกาศใช้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D8F701-3952-56EF-8DD5-1144BFC2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3FCF3-8F48-F8D5-ADFF-F787F5FE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7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26DB730-D053-C2A3-AAD1-CF9A85F7E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D9121AD5-0321-316A-7602-5E9DBE620669}"/>
              </a:ext>
            </a:extLst>
          </p:cNvPr>
          <p:cNvGraphicFramePr/>
          <p:nvPr/>
        </p:nvGraphicFramePr>
        <p:xfrm>
          <a:off x="1650022" y="1758178"/>
          <a:ext cx="5035791" cy="363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3D04F84-1178-EDC9-1828-1CCFD8F8382D}"/>
              </a:ext>
            </a:extLst>
          </p:cNvPr>
          <p:cNvSpPr/>
          <p:nvPr/>
        </p:nvSpPr>
        <p:spPr>
          <a:xfrm>
            <a:off x="11113" y="200026"/>
            <a:ext cx="9132887" cy="9255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anchor="ctr"/>
          <a:lstStyle/>
          <a:p>
            <a:pPr marL="0" lvl="1" indent="-2509838" algn="ctr" defTabSz="914287" fontAlgn="auto">
              <a:lnSpc>
                <a:spcPts val="2799"/>
              </a:lnSpc>
              <a:spcBef>
                <a:spcPct val="50000"/>
              </a:spcBef>
              <a:spcAft>
                <a:spcPts val="120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latin typeface="Angsana New" panose="02020603050405020304" pitchFamily="18" charset="-34"/>
                <a:ea typeface="Tahoma" pitchFamily="34" charset="0"/>
                <a:cs typeface="Angsana New" panose="02020603050405020304" pitchFamily="18" charset="-34"/>
              </a:rPr>
              <a:t>คณะทำงานด้านต่าง ๆ ในชุมชน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0043AEE-72A3-F43C-7CB0-610BA788B955}"/>
              </a:ext>
            </a:extLst>
          </p:cNvPr>
          <p:cNvSpPr/>
          <p:nvPr/>
        </p:nvSpPr>
        <p:spPr>
          <a:xfrm>
            <a:off x="11113" y="938213"/>
            <a:ext cx="9132887" cy="5719762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1269" name="TextBox 14">
            <a:extLst>
              <a:ext uri="{FF2B5EF4-FFF2-40B4-BE49-F238E27FC236}">
                <a16:creationId xmlns:a16="http://schemas.microsoft.com/office/drawing/2014/main" id="{A53D19AE-F864-7130-7A1A-DAF64FED0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1268413"/>
            <a:ext cx="1530350" cy="10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700"/>
              </a:lnSpc>
            </a:pPr>
            <a:r>
              <a:rPr lang="th-TH" altLang="en-US" b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ครอบคลุมกลุ่มประชากรที่หลากหลายในชุมชน</a:t>
            </a:r>
          </a:p>
        </p:txBody>
      </p:sp>
      <p:sp>
        <p:nvSpPr>
          <p:cNvPr id="11270" name="TextBox 16">
            <a:extLst>
              <a:ext uri="{FF2B5EF4-FFF2-40B4-BE49-F238E27FC236}">
                <a16:creationId xmlns:a16="http://schemas.microsoft.com/office/drawing/2014/main" id="{8E185635-9182-94D6-8131-FA9B25F59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268413"/>
            <a:ext cx="1530350" cy="10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700"/>
              </a:lnSpc>
            </a:pPr>
            <a:r>
              <a:rPr lang="th-TH" altLang="en-US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ตามความเหมาะสมของบริบทแต่ละชุมชน</a:t>
            </a:r>
          </a:p>
        </p:txBody>
      </p:sp>
      <p:sp>
        <p:nvSpPr>
          <p:cNvPr id="11271" name="TextBox 17">
            <a:extLst>
              <a:ext uri="{FF2B5EF4-FFF2-40B4-BE49-F238E27FC236}">
                <a16:creationId xmlns:a16="http://schemas.microsoft.com/office/drawing/2014/main" id="{C9AEF059-D810-1ABD-CD01-D3627FCFA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119688"/>
            <a:ext cx="2287588" cy="10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700"/>
              </a:lnSpc>
            </a:pPr>
            <a:r>
              <a:rPr lang="th-TH" altLang="en-US" b="1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กำหนดชื่อและหน้าที่ให้เหมาะสมกับวัตถุประสงค์ในการจัดตั้ง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89F50F-C39F-42D3-5277-F3F1A608069C}"/>
              </a:ext>
            </a:extLst>
          </p:cNvPr>
          <p:cNvSpPr txBox="1"/>
          <p:nvPr/>
        </p:nvSpPr>
        <p:spPr>
          <a:xfrm>
            <a:off x="6931025" y="5097463"/>
            <a:ext cx="1652588" cy="730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spc="-20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อย่างน้อยต้องมีเยาวชนและสตรี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50E15-1DCB-775A-565C-E11C8D04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8A18E25-9CF7-A145-022E-86D906C3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0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D8DE5-8046-9307-7138-16EB48DD2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05F3A761-01BE-51CF-84DD-FD833FFD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063"/>
            <a:ext cx="9144000" cy="857250"/>
          </a:xfrm>
        </p:spPr>
        <p:txBody>
          <a:bodyPr/>
          <a:lstStyle/>
          <a:p>
            <a:pPr algn="ctr" defTabSz="914377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th-TH" sz="36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การกำหนดหมายเลขรหัสประจำชุมชนแต่ละชุมชน</a:t>
            </a:r>
            <a:endParaRPr lang="th-TH" sz="3600" b="1" dirty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4339" name="Group 1">
            <a:extLst>
              <a:ext uri="{FF2B5EF4-FFF2-40B4-BE49-F238E27FC236}">
                <a16:creationId xmlns:a16="http://schemas.microsoft.com/office/drawing/2014/main" id="{747B5266-000C-1851-8B3C-C671157BF0F4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936625"/>
            <a:ext cx="3336926" cy="2540000"/>
            <a:chOff x="10633" y="1169992"/>
            <a:chExt cx="3336966" cy="2541319"/>
          </a:xfrm>
        </p:grpSpPr>
        <p:sp>
          <p:nvSpPr>
            <p:cNvPr id="31" name="สี่เหลี่ยมมุมมน 30">
              <a:extLst>
                <a:ext uri="{FF2B5EF4-FFF2-40B4-BE49-F238E27FC236}">
                  <a16:creationId xmlns:a16="http://schemas.microsoft.com/office/drawing/2014/main" id="{D8206F2F-BB63-1E4E-EFEB-53A974F54AA7}"/>
                </a:ext>
              </a:extLst>
            </p:cNvPr>
            <p:cNvSpPr/>
            <p:nvPr/>
          </p:nvSpPr>
          <p:spPr>
            <a:xfrm>
              <a:off x="83124" y="1286262"/>
              <a:ext cx="3202959" cy="2351314"/>
            </a:xfrm>
            <a:prstGeom prst="round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2000"/>
            </a:p>
          </p:txBody>
        </p:sp>
        <p:sp>
          <p:nvSpPr>
            <p:cNvPr id="9" name="Rectangle 44">
              <a:extLst>
                <a:ext uri="{FF2B5EF4-FFF2-40B4-BE49-F238E27FC236}">
                  <a16:creationId xmlns:a16="http://schemas.microsoft.com/office/drawing/2014/main" id="{F51AFCB8-346A-46FF-0911-FDC4D7596884}"/>
                </a:ext>
              </a:extLst>
            </p:cNvPr>
            <p:cNvSpPr/>
            <p:nvPr/>
          </p:nvSpPr>
          <p:spPr>
            <a:xfrm>
              <a:off x="10633" y="1169992"/>
              <a:ext cx="3336966" cy="254131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ชุมชนสังกัดเทศบาลเมืองสนั่นรักษ์</a:t>
              </a:r>
            </a:p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สนั่นรักษ์</a:t>
              </a:r>
            </a:p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สนั่น   </a:t>
              </a:r>
              <a:r>
                <a:rPr lang="en-US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= </a:t>
              </a: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ส</a:t>
              </a:r>
            </a:p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รักษ์  </a:t>
              </a:r>
              <a:r>
                <a:rPr lang="en-US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= </a:t>
              </a:r>
              <a:r>
                <a:rPr lang="th-TH" sz="2400" b="1" spc="-50" dirty="0">
                  <a:solidFill>
                    <a:schemeClr val="accent5">
                      <a:lumMod val="50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 ร</a:t>
              </a:r>
            </a:p>
          </p:txBody>
        </p:sp>
      </p:grpSp>
      <p:grpSp>
        <p:nvGrpSpPr>
          <p:cNvPr id="14340" name="Group 3">
            <a:extLst>
              <a:ext uri="{FF2B5EF4-FFF2-40B4-BE49-F238E27FC236}">
                <a16:creationId xmlns:a16="http://schemas.microsoft.com/office/drawing/2014/main" id="{15920E4C-4E79-41C7-068E-37A0D38BB813}"/>
              </a:ext>
            </a:extLst>
          </p:cNvPr>
          <p:cNvGrpSpPr>
            <a:grpSpLocks/>
          </p:cNvGrpSpPr>
          <p:nvPr/>
        </p:nvGrpSpPr>
        <p:grpSpPr bwMode="auto">
          <a:xfrm>
            <a:off x="2786063" y="1036638"/>
            <a:ext cx="4064000" cy="2243137"/>
            <a:chOff x="2786050" y="1377538"/>
            <a:chExt cx="4063591" cy="2241963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674AC00A-9637-AD17-32D2-B7EC4A12CB53}"/>
                </a:ext>
              </a:extLst>
            </p:cNvPr>
            <p:cNvSpPr/>
            <p:nvPr/>
          </p:nvSpPr>
          <p:spPr>
            <a:xfrm>
              <a:off x="3286116" y="1377538"/>
              <a:ext cx="3071834" cy="224196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041A4-0A90-8418-C3DF-53F9B2C2AA38}"/>
                </a:ext>
              </a:extLst>
            </p:cNvPr>
            <p:cNvSpPr txBox="1"/>
            <p:nvPr/>
          </p:nvSpPr>
          <p:spPr>
            <a:xfrm>
              <a:off x="2786050" y="1463218"/>
              <a:ext cx="4063591" cy="17532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itchFamily="34" charset="0"/>
                <a:cs typeface="TH SarabunPSK" pitchFamily="34" charset="-34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รหัสเทศบาล</a:t>
              </a:r>
              <a:r>
                <a:rPr lang="th-TH" sz="3600" b="1" dirty="0">
                  <a:solidFill>
                    <a:schemeClr val="bg1"/>
                  </a:solidFill>
                  <a:latin typeface="TH SarabunPSK" pitchFamily="34" charset="-34"/>
                  <a:ea typeface="Tahoma" pitchFamily="34" charset="0"/>
                  <a:cs typeface="TH SarabunPSK" pitchFamily="34" charset="-34"/>
                </a:rPr>
                <a:t>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04130303</a:t>
              </a:r>
            </a:p>
          </p:txBody>
        </p:sp>
      </p:grpSp>
      <p:sp>
        <p:nvSpPr>
          <p:cNvPr id="14341" name="AutoShape 49">
            <a:extLst>
              <a:ext uri="{FF2B5EF4-FFF2-40B4-BE49-F238E27FC236}">
                <a16:creationId xmlns:a16="http://schemas.microsoft.com/office/drawing/2014/main" id="{38DC9D64-6B7C-1304-FB2B-7DA634C0DD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1519" y="3405982"/>
            <a:ext cx="536575" cy="230187"/>
          </a:xfrm>
          <a:prstGeom prst="rightArrow">
            <a:avLst>
              <a:gd name="adj1" fmla="val 50000"/>
              <a:gd name="adj2" fmla="val 42779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h-TH" altLang="en-US" sz="1600" b="1">
              <a:solidFill>
                <a:srgbClr val="FFFFFF"/>
              </a:solidFill>
              <a:latin typeface="PSLxKittithada"/>
              <a:ea typeface="PSLxKittithada"/>
              <a:cs typeface="PSLxKittithada"/>
            </a:endParaRPr>
          </a:p>
        </p:txBody>
      </p:sp>
      <p:sp>
        <p:nvSpPr>
          <p:cNvPr id="14342" name="AutoShape 49">
            <a:extLst>
              <a:ext uri="{FF2B5EF4-FFF2-40B4-BE49-F238E27FC236}">
                <a16:creationId xmlns:a16="http://schemas.microsoft.com/office/drawing/2014/main" id="{0B70F043-54BD-9B76-17C5-DB49615676BA}"/>
              </a:ext>
            </a:extLst>
          </p:cNvPr>
          <p:cNvSpPr>
            <a:spLocks noChangeArrowheads="1"/>
          </p:cNvSpPr>
          <p:nvPr/>
        </p:nvSpPr>
        <p:spPr bwMode="auto">
          <a:xfrm rot="8491710">
            <a:off x="5937250" y="3714750"/>
            <a:ext cx="384175" cy="252413"/>
          </a:xfrm>
          <a:prstGeom prst="rightArrow">
            <a:avLst>
              <a:gd name="adj1" fmla="val 50000"/>
              <a:gd name="adj2" fmla="val 4286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h-TH" altLang="en-US" sz="1600" b="1">
              <a:solidFill>
                <a:srgbClr val="FFFFFF"/>
              </a:solidFill>
              <a:latin typeface="PSLxKittithada"/>
              <a:ea typeface="PSLxKittithada"/>
              <a:cs typeface="PSLxKittithada"/>
            </a:endParaRPr>
          </a:p>
        </p:txBody>
      </p:sp>
      <p:sp>
        <p:nvSpPr>
          <p:cNvPr id="14343" name="AutoShape 49">
            <a:extLst>
              <a:ext uri="{FF2B5EF4-FFF2-40B4-BE49-F238E27FC236}">
                <a16:creationId xmlns:a16="http://schemas.microsoft.com/office/drawing/2014/main" id="{449D51F0-5129-D5F5-F315-403636A0D850}"/>
              </a:ext>
            </a:extLst>
          </p:cNvPr>
          <p:cNvSpPr>
            <a:spLocks noChangeArrowheads="1"/>
          </p:cNvSpPr>
          <p:nvPr/>
        </p:nvSpPr>
        <p:spPr bwMode="auto">
          <a:xfrm rot="2332385">
            <a:off x="2678113" y="3321050"/>
            <a:ext cx="215900" cy="449263"/>
          </a:xfrm>
          <a:prstGeom prst="rightArrow">
            <a:avLst>
              <a:gd name="adj1" fmla="val 50000"/>
              <a:gd name="adj2" fmla="val 4291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th-TH" altLang="en-US" sz="1600" b="1">
              <a:solidFill>
                <a:srgbClr val="FFFFFF"/>
              </a:solidFill>
              <a:latin typeface="PSLxKittithada"/>
              <a:ea typeface="PSLxKittithada"/>
              <a:cs typeface="PSLxKittithada"/>
            </a:endParaRPr>
          </a:p>
        </p:txBody>
      </p:sp>
      <p:sp>
        <p:nvSpPr>
          <p:cNvPr id="14344" name="TextBox 17">
            <a:extLst>
              <a:ext uri="{FF2B5EF4-FFF2-40B4-BE49-F238E27FC236}">
                <a16:creationId xmlns:a16="http://schemas.microsoft.com/office/drawing/2014/main" id="{863BEA20-6BC0-92DA-7EC1-0F80DFA3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4413250"/>
            <a:ext cx="942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h-TH" altLang="en-US" sz="1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สถานะของประเทศและบริบทภายใน</a:t>
            </a:r>
            <a:endParaRPr lang="en-US" altLang="en-US" sz="14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345" name="Group 2">
            <a:extLst>
              <a:ext uri="{FF2B5EF4-FFF2-40B4-BE49-F238E27FC236}">
                <a16:creationId xmlns:a16="http://schemas.microsoft.com/office/drawing/2014/main" id="{5A597E4E-1FEB-A93D-98F8-1541399FF8A5}"/>
              </a:ext>
            </a:extLst>
          </p:cNvPr>
          <p:cNvGrpSpPr>
            <a:grpSpLocks/>
          </p:cNvGrpSpPr>
          <p:nvPr/>
        </p:nvGrpSpPr>
        <p:grpSpPr bwMode="auto">
          <a:xfrm>
            <a:off x="6357938" y="1039813"/>
            <a:ext cx="2714625" cy="5362575"/>
            <a:chOff x="6357614" y="1306286"/>
            <a:chExt cx="2715206" cy="5361237"/>
          </a:xfrm>
        </p:grpSpPr>
        <p:sp>
          <p:nvSpPr>
            <p:cNvPr id="33" name="สี่เหลี่ยมมุมมน 32">
              <a:extLst>
                <a:ext uri="{FF2B5EF4-FFF2-40B4-BE49-F238E27FC236}">
                  <a16:creationId xmlns:a16="http://schemas.microsoft.com/office/drawing/2014/main" id="{4A765CD3-C9A9-B335-BEA1-DBAFB8C2BA9E}"/>
                </a:ext>
              </a:extLst>
            </p:cNvPr>
            <p:cNvSpPr/>
            <p:nvPr/>
          </p:nvSpPr>
          <p:spPr>
            <a:xfrm>
              <a:off x="6357950" y="1306286"/>
              <a:ext cx="2714612" cy="5361237"/>
            </a:xfrm>
            <a:prstGeom prst="round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B7DFF0-58A8-164B-BC23-926AF9BE8782}"/>
                </a:ext>
              </a:extLst>
            </p:cNvPr>
            <p:cNvSpPr txBox="1"/>
            <p:nvPr/>
          </p:nvSpPr>
          <p:spPr>
            <a:xfrm>
              <a:off x="6357614" y="1330092"/>
              <a:ext cx="2715206" cy="50930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จำนวนชุมชนจากคลอง 9-14 จัดลำดับตามหมู่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    001 คลอง 9 พัฒนา 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    002 ม. เคียงคลอง 1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     003  ม.  เคียงคลอง 2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004  เอื้ออาทรรังสิตคลอง 9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005  </a:t>
              </a:r>
              <a:r>
                <a:rPr lang="th-TH" sz="2000" b="1" spc="-110" dirty="0" err="1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ม.นฤมลวิล</a:t>
              </a: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ล่า 3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006  ศาลเจ้าพ่อดอน</a:t>
              </a:r>
              <a:r>
                <a:rPr lang="th-TH" sz="2000" b="1" spc="-110" dirty="0" err="1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ใหญ๋</a:t>
              </a:r>
              <a:endParaRPr lang="th-TH" sz="2000" b="1" spc="-110" dirty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  <a:sym typeface="Wingdings 2" pitchFamily="18" charset="2"/>
              </a:endParaRP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007  เอื้ออาทรคลอง 10/1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008  เคหะชุมชนรังสิตคลอง 10/1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009  ม.วศิน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  	 010  ม..มัฆวานรังสรรค์  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011  หมู่ 3 พัฒนา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012  </a:t>
              </a:r>
              <a:r>
                <a:rPr lang="th-TH" sz="2000" b="1" spc="-110" dirty="0" err="1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ม.ปิ</a:t>
              </a: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ยะทรัพย์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 013  เอื้ออาทรรังสิต คลอง 10/2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tabLst>
                  <a:tab pos="177800" algn="l"/>
                </a:tabLst>
                <a:defRPr/>
              </a:pPr>
              <a:r>
                <a:rPr lang="th-TH" sz="2000" b="1" spc="-11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  <a:sym typeface="Wingdings 2" pitchFamily="18" charset="2"/>
                </a:rPr>
                <a:t>			ฯลฯ</a:t>
              </a:r>
              <a:endParaRPr lang="th-TH" sz="2000" b="1" spc="-110" dirty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A5BCF8AC-06C9-50EB-1A12-D1307E98E377}"/>
                </a:ext>
              </a:extLst>
            </p:cNvPr>
            <p:cNvSpPr/>
            <p:nvPr/>
          </p:nvSpPr>
          <p:spPr>
            <a:xfrm>
              <a:off x="7621534" y="5913648"/>
              <a:ext cx="184189" cy="3840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4346" name="Group 5">
            <a:extLst>
              <a:ext uri="{FF2B5EF4-FFF2-40B4-BE49-F238E27FC236}">
                <a16:creationId xmlns:a16="http://schemas.microsoft.com/office/drawing/2014/main" id="{4130F76E-2B9C-334B-581B-93A39DBF4D5F}"/>
              </a:ext>
            </a:extLst>
          </p:cNvPr>
          <p:cNvGrpSpPr>
            <a:grpSpLocks/>
          </p:cNvGrpSpPr>
          <p:nvPr/>
        </p:nvGrpSpPr>
        <p:grpSpPr bwMode="auto">
          <a:xfrm>
            <a:off x="2786063" y="3840163"/>
            <a:ext cx="3305175" cy="2832100"/>
            <a:chOff x="2785883" y="3674429"/>
            <a:chExt cx="3304428" cy="2831793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2B8B48CB-013A-38DE-D369-8D3070F40C1E}"/>
                </a:ext>
              </a:extLst>
            </p:cNvPr>
            <p:cNvSpPr/>
            <p:nvPr/>
          </p:nvSpPr>
          <p:spPr>
            <a:xfrm>
              <a:off x="2785883" y="3674429"/>
              <a:ext cx="3286116" cy="283179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rgbClr val="0065B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B597E7-F071-8E18-2502-B006381FBD34}"/>
                </a:ext>
              </a:extLst>
            </p:cNvPr>
            <p:cNvSpPr txBox="1"/>
            <p:nvPr/>
          </p:nvSpPr>
          <p:spPr>
            <a:xfrm>
              <a:off x="2795406" y="3728398"/>
              <a:ext cx="3294905" cy="19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1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ea typeface="Tahoma" pitchFamily="34" charset="0"/>
                  <a:cs typeface="TH SarabunIT๙" pitchFamily="34" charset="-34"/>
                </a:rPr>
                <a:t>กำหนดเป็น</a:t>
              </a:r>
            </a:p>
            <a:p>
              <a:pPr algn="ctr"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th-TH" sz="1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itchFamily="34" charset="-34"/>
                  <a:ea typeface="Tahoma" pitchFamily="34" charset="0"/>
                  <a:cs typeface="TH SarabunIT๙" pitchFamily="34" charset="-34"/>
                </a:rPr>
                <a:t>รหัสชุมชนและเลขสารบรรณชุมชน</a:t>
              </a:r>
              <a:endParaRPr lang="en-US" sz="1800" b="1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ahoma" pitchFamily="34" charset="0"/>
                <a:cs typeface="TH SarabunIT๙" pitchFamily="34" charset="-34"/>
              </a:endParaRP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 สร 04130303001/  ชุมชนคลอง 9 พัฒนา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 สร 04130303002/ ชุมชน ม.เคียงคลอง 1</a:t>
              </a:r>
            </a:p>
            <a:p>
              <a:pPr algn="thai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b="1" dirty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 สร 04130303003/  ชุมชุม ม.เคียงคลอง 2</a:t>
              </a:r>
              <a:endParaRPr lang="en-US" sz="2000" b="1" dirty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000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			ฯลฯ</a:t>
              </a:r>
              <a:endParaRPr lang="en-US" sz="2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4F60221-3AAF-CC3A-9DFB-ED4E78627CC2}"/>
              </a:ext>
            </a:extLst>
          </p:cNvPr>
          <p:cNvSpPr/>
          <p:nvPr/>
        </p:nvSpPr>
        <p:spPr>
          <a:xfrm>
            <a:off x="260350" y="661988"/>
            <a:ext cx="914400" cy="37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4222-8D96-7A8D-204E-B24F1542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788"/>
            <a:ext cx="9144000" cy="1160462"/>
          </a:xfrm>
          <a:solidFill>
            <a:srgbClr val="002060"/>
          </a:solidFill>
        </p:spPr>
        <p:txBody>
          <a:bodyPr anchor="b">
            <a:normAutofit fontScale="90000"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ะเบียนชุมชนเป็นฐานข้อมูลกลางเพื่ออ้างอิงเป็นข้อมูลสำหรับส่วนราชการในการสนับสนุนการดำเนินงานของชุมชน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5363" name="Group 13">
            <a:extLst>
              <a:ext uri="{FF2B5EF4-FFF2-40B4-BE49-F238E27FC236}">
                <a16:creationId xmlns:a16="http://schemas.microsoft.com/office/drawing/2014/main" id="{24269DA4-4EA5-7913-68C6-E086AA0CA35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833563"/>
            <a:ext cx="8421688" cy="3559175"/>
            <a:chOff x="314325" y="1832981"/>
            <a:chExt cx="8421524" cy="3560353"/>
          </a:xfrm>
        </p:grpSpPr>
        <p:grpSp>
          <p:nvGrpSpPr>
            <p:cNvPr id="15366" name="Group 10">
              <a:extLst>
                <a:ext uri="{FF2B5EF4-FFF2-40B4-BE49-F238E27FC236}">
                  <a16:creationId xmlns:a16="http://schemas.microsoft.com/office/drawing/2014/main" id="{BDFCAB22-7973-1C1D-C8BA-5804BD2E74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25" y="1832981"/>
              <a:ext cx="6762750" cy="904875"/>
              <a:chOff x="314325" y="2541297"/>
              <a:chExt cx="6762750" cy="904875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C986902-0A7F-852E-79BF-33750B05E99E}"/>
                  </a:ext>
                </a:extLst>
              </p:cNvPr>
              <p:cNvSpPr/>
              <p:nvPr/>
            </p:nvSpPr>
            <p:spPr>
              <a:xfrm>
                <a:off x="835015" y="2541297"/>
                <a:ext cx="6241928" cy="905174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00000"/>
                  <a:defRPr/>
                </a:pP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 กองทุนหมู่บ้าน,โครงการ </a:t>
                </a:r>
                <a:r>
                  <a:rPr lang="en-US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SML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F77DAAE-52D7-6AAF-63EA-4B3808D8EF0B}"/>
                  </a:ext>
                </a:extLst>
              </p:cNvPr>
              <p:cNvSpPr/>
              <p:nvPr/>
            </p:nvSpPr>
            <p:spPr>
              <a:xfrm>
                <a:off x="314325" y="2790616"/>
                <a:ext cx="400042" cy="40653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5367" name="Group 12">
              <a:extLst>
                <a:ext uri="{FF2B5EF4-FFF2-40B4-BE49-F238E27FC236}">
                  <a16:creationId xmlns:a16="http://schemas.microsoft.com/office/drawing/2014/main" id="{BE32DC03-BE7B-89E4-66AB-84B25715B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226" y="4102831"/>
              <a:ext cx="6763623" cy="1290503"/>
              <a:chOff x="-75649" y="4247002"/>
              <a:chExt cx="6763623" cy="1290503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66E0132-AA6A-9EBF-B0C1-0CA48B9CF4C3}"/>
                  </a:ext>
                </a:extLst>
              </p:cNvPr>
              <p:cNvSpPr/>
              <p:nvPr/>
            </p:nvSpPr>
            <p:spPr>
              <a:xfrm>
                <a:off x="444458" y="4246440"/>
                <a:ext cx="6243516" cy="1291065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การดำเนินการของ </a:t>
                </a:r>
                <a:r>
                  <a:rPr lang="th-TH" b="1" dirty="0" err="1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อส</a:t>
                </a: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ม.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85A8EBC-D33F-DC0F-7731-53CA3B4748AF}"/>
                  </a:ext>
                </a:extLst>
              </p:cNvPr>
              <p:cNvSpPr/>
              <p:nvPr/>
            </p:nvSpPr>
            <p:spPr>
              <a:xfrm>
                <a:off x="-76232" y="4616450"/>
                <a:ext cx="400042" cy="406535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5368" name="Group 11">
              <a:extLst>
                <a:ext uri="{FF2B5EF4-FFF2-40B4-BE49-F238E27FC236}">
                  <a16:creationId xmlns:a16="http://schemas.microsoft.com/office/drawing/2014/main" id="{70C017B6-3B38-F9A8-02C4-6CD8EE1DE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9094" y="2964521"/>
              <a:ext cx="6794037" cy="905132"/>
              <a:chOff x="130870" y="3426484"/>
              <a:chExt cx="6794037" cy="90513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99BA769-6EAC-801D-40D3-5B85DD4135AA}"/>
                  </a:ext>
                </a:extLst>
              </p:cNvPr>
              <p:cNvSpPr/>
              <p:nvPr/>
            </p:nvSpPr>
            <p:spPr>
              <a:xfrm>
                <a:off x="682598" y="3427205"/>
                <a:ext cx="6241929" cy="90517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2600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โครงการพระราชดำริด้านสาธารณสุข ชุมชนละ 20,000 บาท</a:t>
                </a:r>
                <a:endParaRPr lang="en-US" sz="2600" b="1" dirty="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4826898-BBE4-A208-1237-08D0FA464F59}"/>
                  </a:ext>
                </a:extLst>
              </p:cNvPr>
              <p:cNvSpPr/>
              <p:nvPr/>
            </p:nvSpPr>
            <p:spPr>
              <a:xfrm>
                <a:off x="130159" y="3663821"/>
                <a:ext cx="400042" cy="40653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sp>
        <p:nvSpPr>
          <p:cNvPr id="14" name="Oval 8">
            <a:extLst>
              <a:ext uri="{FF2B5EF4-FFF2-40B4-BE49-F238E27FC236}">
                <a16:creationId xmlns:a16="http://schemas.microsoft.com/office/drawing/2014/main" id="{5B299788-E484-4A40-05DD-58CCF42BD062}"/>
              </a:ext>
            </a:extLst>
          </p:cNvPr>
          <p:cNvSpPr/>
          <p:nvPr/>
        </p:nvSpPr>
        <p:spPr bwMode="auto">
          <a:xfrm>
            <a:off x="1338263" y="5972175"/>
            <a:ext cx="400050" cy="4064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53EEFC43-EE19-AAB9-F00C-157896D4CD20}"/>
              </a:ext>
            </a:extLst>
          </p:cNvPr>
          <p:cNvSpPr/>
          <p:nvPr/>
        </p:nvSpPr>
        <p:spPr bwMode="auto">
          <a:xfrm>
            <a:off x="1879600" y="5727700"/>
            <a:ext cx="6242050" cy="9048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อุปกรณ์กีฬา วัสดุครุภัณฑ์การแพทย์ เป็นต้น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82D0-3B7C-78D9-464E-091577EF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275"/>
            <a:ext cx="9144000" cy="806450"/>
          </a:xfrm>
          <a:solidFill>
            <a:srgbClr val="002060"/>
          </a:solidFill>
        </p:spPr>
        <p:txBody>
          <a:bodyPr anchor="b"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ขั้นตอนการเลือกประธานและกรรมการตำแหน่งต่างๆ</a:t>
            </a:r>
            <a:endParaRPr 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6387" name="Group 13">
            <a:extLst>
              <a:ext uri="{FF2B5EF4-FFF2-40B4-BE49-F238E27FC236}">
                <a16:creationId xmlns:a16="http://schemas.microsoft.com/office/drawing/2014/main" id="{29505778-C4CA-217E-E7C6-FB01E2D1E39D}"/>
              </a:ext>
            </a:extLst>
          </p:cNvPr>
          <p:cNvGrpSpPr>
            <a:grpSpLocks/>
          </p:cNvGrpSpPr>
          <p:nvPr/>
        </p:nvGrpSpPr>
        <p:grpSpPr bwMode="auto">
          <a:xfrm>
            <a:off x="506413" y="1195388"/>
            <a:ext cx="8421687" cy="3744912"/>
            <a:chOff x="314325" y="1647691"/>
            <a:chExt cx="8421524" cy="3745643"/>
          </a:xfrm>
        </p:grpSpPr>
        <p:grpSp>
          <p:nvGrpSpPr>
            <p:cNvPr id="16390" name="Group 10">
              <a:extLst>
                <a:ext uri="{FF2B5EF4-FFF2-40B4-BE49-F238E27FC236}">
                  <a16:creationId xmlns:a16="http://schemas.microsoft.com/office/drawing/2014/main" id="{C15FAEA5-8A2C-0195-1417-4519EA6BB2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25" y="1647691"/>
              <a:ext cx="6762955" cy="1227570"/>
              <a:chOff x="314325" y="2356007"/>
              <a:chExt cx="6762955" cy="122757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3BA1617-507C-405A-821C-CE24DC87D054}"/>
                  </a:ext>
                </a:extLst>
              </p:cNvPr>
              <p:cNvSpPr/>
              <p:nvPr/>
            </p:nvSpPr>
            <p:spPr>
              <a:xfrm>
                <a:off x="835015" y="2356007"/>
                <a:ext cx="6241929" cy="1227377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00000"/>
                  <a:defRPr/>
                </a:pP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 ที่ปรึกษาให้แนะนำ ดำเนินประชุมเพื่อเลือกประธานกรรมการชุมชนแต่ละชุมชน</a:t>
                </a:r>
                <a:endParaRPr lang="en-US" b="1" dirty="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2AEB394-895C-CF98-15EE-92B140A3FDDA}"/>
                  </a:ext>
                </a:extLst>
              </p:cNvPr>
              <p:cNvSpPr/>
              <p:nvPr/>
            </p:nvSpPr>
            <p:spPr>
              <a:xfrm>
                <a:off x="314325" y="2791067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6391" name="Group 12">
              <a:extLst>
                <a:ext uri="{FF2B5EF4-FFF2-40B4-BE49-F238E27FC236}">
                  <a16:creationId xmlns:a16="http://schemas.microsoft.com/office/drawing/2014/main" id="{3C163707-4A80-6E69-307A-FF35B78E96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226" y="4102831"/>
              <a:ext cx="6763623" cy="1290503"/>
              <a:chOff x="-75649" y="4247002"/>
              <a:chExt cx="6763623" cy="1290503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C1B7C5B-4837-A0E1-866D-F355CB89AD7E}"/>
                  </a:ext>
                </a:extLst>
              </p:cNvPr>
              <p:cNvSpPr/>
              <p:nvPr/>
            </p:nvSpPr>
            <p:spPr>
              <a:xfrm>
                <a:off x="444458" y="4246616"/>
                <a:ext cx="6243516" cy="1290889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solidFill>
                      <a:schemeClr val="accent1">
                        <a:lumMod val="50000"/>
                      </a:schemeClr>
                    </a:solidFill>
                    <a:latin typeface="Cordia New" panose="020B0304020202020204" pitchFamily="34" charset="-34"/>
                    <a:cs typeface="Cordia New" panose="020B0304020202020204" pitchFamily="34" charset="-34"/>
                  </a:rPr>
                  <a:t>ที่ประชุมเลือกรองประธาน เลขานุการ เหรัญญิก และตำแหน่งอื่น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09C9C80-6219-9100-0C7D-0637E0B76C5E}"/>
                  </a:ext>
                </a:extLst>
              </p:cNvPr>
              <p:cNvSpPr/>
              <p:nvPr/>
            </p:nvSpPr>
            <p:spPr>
              <a:xfrm>
                <a:off x="-76232" y="4616575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6392" name="Group 11">
              <a:extLst>
                <a:ext uri="{FF2B5EF4-FFF2-40B4-BE49-F238E27FC236}">
                  <a16:creationId xmlns:a16="http://schemas.microsoft.com/office/drawing/2014/main" id="{76D9643A-AC68-17A1-8CC6-CD70EF2465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9094" y="2964521"/>
              <a:ext cx="7473842" cy="905132"/>
              <a:chOff x="130870" y="3426484"/>
              <a:chExt cx="7473842" cy="905132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337A612-987F-8273-D359-592307A3D3AF}"/>
                  </a:ext>
                </a:extLst>
              </p:cNvPr>
              <p:cNvSpPr/>
              <p:nvPr/>
            </p:nvSpPr>
            <p:spPr>
              <a:xfrm>
                <a:off x="682598" y="3425948"/>
                <a:ext cx="6921366" cy="905052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b="1" dirty="0">
                    <a:latin typeface="Cordia New" panose="020B0304020202020204" pitchFamily="34" charset="-34"/>
                    <a:cs typeface="Cordia New" panose="020B0304020202020204" pitchFamily="34" charset="-34"/>
                  </a:rPr>
                  <a:t>ประธานกรรมการชุมชนเลือกเลขานุการ</a:t>
                </a:r>
                <a:endParaRPr lang="en-US" b="1" dirty="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88B9512-E07F-0709-0E53-CCCA4E4A7BE0}"/>
                  </a:ext>
                </a:extLst>
              </p:cNvPr>
              <p:cNvSpPr/>
              <p:nvPr/>
            </p:nvSpPr>
            <p:spPr>
              <a:xfrm>
                <a:off x="130159" y="3662532"/>
                <a:ext cx="400042" cy="40647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8DAE2D11-28F7-9187-3AA5-7BAC3B075144}"/>
              </a:ext>
            </a:extLst>
          </p:cNvPr>
          <p:cNvSpPr/>
          <p:nvPr/>
        </p:nvSpPr>
        <p:spPr bwMode="auto">
          <a:xfrm>
            <a:off x="1760538" y="5113338"/>
            <a:ext cx="6921500" cy="12858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เลขานุการจัดทำรายงานผลการเลือกเสนอประธานกรรมการชุมชน ลงนามรายงานเทศบาลเพื่อประกาศแต่งตั้งต่อไป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(มอบให้ที่ปรึกษา)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735A9FE1-C2E9-4228-814C-0DAD412A9387}"/>
              </a:ext>
            </a:extLst>
          </p:cNvPr>
          <p:cNvSpPr/>
          <p:nvPr/>
        </p:nvSpPr>
        <p:spPr bwMode="auto">
          <a:xfrm>
            <a:off x="1204913" y="5748338"/>
            <a:ext cx="400050" cy="4064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6BCA14A-ABB5-BAA9-E953-02546C3F00C4}"/>
              </a:ext>
            </a:extLst>
          </p:cNvPr>
          <p:cNvSpPr txBox="1"/>
          <p:nvPr/>
        </p:nvSpPr>
        <p:spPr>
          <a:xfrm>
            <a:off x="1431925" y="619125"/>
            <a:ext cx="62436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 News" pitchFamily="18" charset="-34"/>
                <a:ea typeface="+mj-ea"/>
                <a:cs typeface="Jasmine News" pitchFamily="18" charset="-34"/>
              </a:rPr>
              <a:t>ตัวอย่างระเบียบ ข้อบังคับชุมชน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 News" pitchFamily="18" charset="-34"/>
              <a:ea typeface="+mj-ea"/>
              <a:cs typeface="Jasmine News" pitchFamily="18" charset="-34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DE0FB41-8460-6897-2C9F-BD54A17AEB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4038" y="3728580"/>
            <a:ext cx="577664" cy="77021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E2C7EE5-B52F-4A16-21C2-D39C4507C2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3791" y="3728580"/>
            <a:ext cx="590793" cy="770219"/>
          </a:xfrm>
          <a:prstGeom prst="ellipse">
            <a:avLst/>
          </a:prstGeom>
          <a:noFill/>
        </p:spPr>
      </p:pic>
      <p:pic>
        <p:nvPicPr>
          <p:cNvPr id="13317" name="Picture 50">
            <a:extLst>
              <a:ext uri="{FF2B5EF4-FFF2-40B4-BE49-F238E27FC236}">
                <a16:creationId xmlns:a16="http://schemas.microsoft.com/office/drawing/2014/main" id="{CD816167-796D-4DF4-1C60-0116C830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756025"/>
            <a:ext cx="577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C9E7311B-DA8D-DA5A-42BE-983EA1329C47}"/>
              </a:ext>
            </a:extLst>
          </p:cNvPr>
          <p:cNvSpPr/>
          <p:nvPr/>
        </p:nvSpPr>
        <p:spPr>
          <a:xfrm>
            <a:off x="0" y="2150300"/>
            <a:ext cx="2034816" cy="1606341"/>
          </a:xfrm>
          <a:prstGeom prst="wedgeRoundRectCallout">
            <a:avLst>
              <a:gd name="adj1" fmla="val -3485"/>
              <a:gd name="adj2" fmla="val -6911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-สุขภาพและคุณภาพชีวิต</a:t>
            </a:r>
          </a:p>
        </p:txBody>
      </p:sp>
      <p:sp>
        <p:nvSpPr>
          <p:cNvPr id="58" name="Rounded Rectangular Callout 57">
            <a:extLst>
              <a:ext uri="{FF2B5EF4-FFF2-40B4-BE49-F238E27FC236}">
                <a16:creationId xmlns:a16="http://schemas.microsoft.com/office/drawing/2014/main" id="{9EAEF092-77CA-A31B-268D-F4C41F1DAFF6}"/>
              </a:ext>
            </a:extLst>
          </p:cNvPr>
          <p:cNvSpPr/>
          <p:nvPr/>
        </p:nvSpPr>
        <p:spPr>
          <a:xfrm>
            <a:off x="7109490" y="2273002"/>
            <a:ext cx="2034510" cy="1535411"/>
          </a:xfrm>
          <a:prstGeom prst="wedgeRoundRectCallout">
            <a:avLst>
              <a:gd name="adj1" fmla="val 6420"/>
              <a:gd name="adj2" fmla="val -66345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ความสงบและความเป็นระเบียบเรียบร้อยของชุมชนและความปลอดภัยในชีวิตและทรัพย์สิน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4" name="Rounded Rectangular Callout 63">
            <a:extLst>
              <a:ext uri="{FF2B5EF4-FFF2-40B4-BE49-F238E27FC236}">
                <a16:creationId xmlns:a16="http://schemas.microsoft.com/office/drawing/2014/main" id="{109C24DE-CEEF-A0C5-A064-1BA53890C09D}"/>
              </a:ext>
            </a:extLst>
          </p:cNvPr>
          <p:cNvSpPr/>
          <p:nvPr/>
        </p:nvSpPr>
        <p:spPr>
          <a:xfrm>
            <a:off x="2618478" y="2202072"/>
            <a:ext cx="2088232" cy="1606341"/>
          </a:xfrm>
          <a:prstGeom prst="wedgeRoundRectCallout">
            <a:avLst>
              <a:gd name="adj1" fmla="val -2087"/>
              <a:gd name="adj2" fmla="val -71152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กองทุนสวัสดิการชุมชนและการออม</a:t>
            </a:r>
            <a:endParaRPr lang="th-TH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" name="Rounded Rectangular Callout 64">
            <a:extLst>
              <a:ext uri="{FF2B5EF4-FFF2-40B4-BE49-F238E27FC236}">
                <a16:creationId xmlns:a16="http://schemas.microsoft.com/office/drawing/2014/main" id="{59296785-88BB-A5FE-FAE9-CC20D909E039}"/>
              </a:ext>
            </a:extLst>
          </p:cNvPr>
          <p:cNvSpPr/>
          <p:nvPr/>
        </p:nvSpPr>
        <p:spPr>
          <a:xfrm>
            <a:off x="4891024" y="2202071"/>
            <a:ext cx="2025533" cy="1606341"/>
          </a:xfrm>
          <a:prstGeom prst="wedgeRoundRectCallout">
            <a:avLst>
              <a:gd name="adj1" fmla="val 2835"/>
              <a:gd name="adj2" fmla="val -69306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สังคมสงเคราะห์และการช่วยเหลือผู้ด้อยโอกาส</a:t>
            </a:r>
            <a:endParaRPr lang="th-TH" sz="2400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4" name="Rounded Rectangular Callout 56">
            <a:extLst>
              <a:ext uri="{FF2B5EF4-FFF2-40B4-BE49-F238E27FC236}">
                <a16:creationId xmlns:a16="http://schemas.microsoft.com/office/drawing/2014/main" id="{71515DC9-D83C-4E71-A2C4-ED735CF6B4A7}"/>
              </a:ext>
            </a:extLst>
          </p:cNvPr>
          <p:cNvSpPr/>
          <p:nvPr/>
        </p:nvSpPr>
        <p:spPr>
          <a:xfrm>
            <a:off x="1762121" y="4852501"/>
            <a:ext cx="2034816" cy="1606341"/>
          </a:xfrm>
          <a:prstGeom prst="wedgeRoundRectCallout">
            <a:avLst>
              <a:gd name="adj1" fmla="val -3485"/>
              <a:gd name="adj2" fmla="val -6911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b="1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- กีฬาและนันทนาการ</a:t>
            </a:r>
          </a:p>
        </p:txBody>
      </p:sp>
      <p:sp>
        <p:nvSpPr>
          <p:cNvPr id="51" name="Rounded Rectangular Callout 64">
            <a:extLst>
              <a:ext uri="{FF2B5EF4-FFF2-40B4-BE49-F238E27FC236}">
                <a16:creationId xmlns:a16="http://schemas.microsoft.com/office/drawing/2014/main" id="{D74E5D83-14C3-5E99-3B22-E864C359465B}"/>
              </a:ext>
            </a:extLst>
          </p:cNvPr>
          <p:cNvSpPr/>
          <p:nvPr/>
        </p:nvSpPr>
        <p:spPr>
          <a:xfrm>
            <a:off x="4373075" y="4911873"/>
            <a:ext cx="2025533" cy="1606341"/>
          </a:xfrm>
          <a:prstGeom prst="wedgeRoundRectCallout">
            <a:avLst>
              <a:gd name="adj1" fmla="val 2835"/>
              <a:gd name="adj2" fmla="val -69306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H SarabunPSK" pitchFamily="34" charset="-34"/>
                <a:cs typeface="TH SarabunPSK" pitchFamily="34" charset="-34"/>
              </a:rPr>
              <a:t>-การเงิน การคลัง การจัดซื้อจัดจ้าง</a:t>
            </a:r>
          </a:p>
          <a:p>
            <a:pPr algn="thaiDist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solidFill>
                <a:schemeClr val="accent5">
                  <a:lumMod val="20000"/>
                  <a:lumOff val="8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1598B-61A2-4524-39B5-401978FD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089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1C1C1-0FD0-8F6A-E7E9-88C9AD4E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961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A65795-EED0-8FBD-07D8-454A77D12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51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57B01-DB7A-949F-EC2E-340A9DB8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467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D8490-05E6-A814-9A6C-AE0E4A45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6533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8CF61-F230-D401-4C42-75319B32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47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DBD1E-EE4B-84AF-93F6-9AD6CCEF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22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C026A1B6-D1F7-B087-AE67-2C81B575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4213" y="6472238"/>
            <a:ext cx="2895600" cy="290512"/>
          </a:xfrm>
        </p:spPr>
        <p:txBody>
          <a:bodyPr/>
          <a:lstStyle/>
          <a:p>
            <a:pPr algn="ctr">
              <a:defRPr/>
            </a:pPr>
            <a:r>
              <a:rPr lang="en-US">
                <a:latin typeface="Browallia New" pitchFamily="34" charset="-34"/>
                <a:cs typeface="Browallia New" pitchFamily="34" charset="-34"/>
              </a:rPr>
              <a:t>www.nesdb.go.th</a:t>
            </a:r>
            <a:endParaRPr lang="th-TH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D3EE8-366A-E153-5985-40DA9B27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0512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873D-8C2F-034A-0CBD-6495A824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0"/>
            <a:ext cx="9144000" cy="140176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80E3B1-B4AD-64D1-49B3-F920DF4C1BAC}"/>
              </a:ext>
            </a:extLst>
          </p:cNvPr>
          <p:cNvSpPr/>
          <p:nvPr/>
        </p:nvSpPr>
        <p:spPr>
          <a:xfrm>
            <a:off x="73025" y="644525"/>
            <a:ext cx="914400" cy="1141413"/>
          </a:xfrm>
          <a:prstGeom prst="rect">
            <a:avLst/>
          </a:prstGeom>
          <a:solidFill>
            <a:srgbClr val="E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D0EB-65B6-C0A3-15F1-EAA64C08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222250"/>
            <a:ext cx="9144000" cy="77946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+mn-cs"/>
              </a:rPr>
              <a:t>วัตถุประสงค์/เจตนารมณ์</a:t>
            </a:r>
            <a:endParaRPr lang="en-US" sz="4000" b="1" dirty="0">
              <a:solidFill>
                <a:schemeClr val="accent3">
                  <a:lumMod val="20000"/>
                  <a:lumOff val="80000"/>
                </a:schemeClr>
              </a:solidFill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739EA-17E2-F081-0CBB-6EBC6FF8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75" y="1001713"/>
            <a:ext cx="8556625" cy="5732462"/>
          </a:xfrm>
          <a:solidFill>
            <a:srgbClr val="EDEBE6"/>
          </a:solidFill>
        </p:spPr>
        <p:txBody>
          <a:bodyPr rtlCol="0">
            <a:noAutofit/>
          </a:bodyPr>
          <a:lstStyle/>
          <a:p>
            <a:pPr marL="228600" indent="-228600" algn="thaiDist" defTabSz="914377" eaLnBrk="1" fontAlgn="auto" hangingPunct="1">
              <a:buFont typeface="Tw Cen MT" panose="020B0602020104020603" pitchFamily="34" charset="0"/>
              <a:buNone/>
              <a:defRPr/>
            </a:pPr>
            <a:endParaRPr lang="th-TH" sz="8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28600" indent="-228600" algn="thaiDist" defTabSz="914377" eaLnBrk="1" fontAlgn="auto" hangingPunct="1">
              <a:buFont typeface="Tw Cen MT" panose="020B0602020104020603" pitchFamily="34" charset="0"/>
              <a:buNone/>
              <a:defRPr/>
            </a:pPr>
            <a:r>
              <a:rPr lang="en-US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1.</a:t>
            </a: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ให้ประชาชนได้มีส่วนร่วมในการพัฒนาชุมชนท้องถิ่นของตนเอง</a:t>
            </a:r>
            <a:endParaRPr lang="en-US" sz="2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66700" indent="-266700" defTabSz="914377" eaLnBrk="1" fontAlgn="auto" hangingPunct="1">
              <a:buFont typeface="Tw Cen MT" panose="020B0602020104020603" pitchFamily="34" charset="0"/>
              <a:buNone/>
              <a:defRPr/>
            </a:pPr>
            <a:r>
              <a:rPr lang="en-US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2. </a:t>
            </a: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ให้ประชาชนมีบทบาทในการแก้ไขปัญหา โครงสร้างพื้นฐาน เศรษฐกิจ สังคม การจัดการสิ่งแวดล้อมและทรัพยากรธรรมชาติ การบำรุงศิลปะ จารีตประเพณี ภูมิปัญญาท้องถิ่น ในชุมชนของตนเอง</a:t>
            </a:r>
          </a:p>
          <a:p>
            <a:pPr marL="266700" indent="-266700" defTabSz="914377" eaLnBrk="1" fontAlgn="auto" hangingPunct="1">
              <a:buFont typeface="Tw Cen MT" panose="020B0602020104020603" pitchFamily="34" charset="0"/>
              <a:buNone/>
              <a:defRPr/>
            </a:pP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3. ให้สอดคล้องกับหลักเกณฑ์และวิธีการบริหารกิจการบ้านเมืองที่ดี ได้แก่ หลักการมีส่วนร่วม มีเป้าหมายเพื่อประโยชน์สูงสุดของประชาชน ให้เกิดความผาสุกและความเป็นอยู่ที่ดีของประชาชน ความสงบและปลอดภัยของสังคมส่วนรวม ตลอดจนประโยชนสูงสุดของประเทศ และได้รับการอำนวยความสะดวกและได้รับการตอบสนองความต้องการ</a:t>
            </a:r>
          </a:p>
          <a:p>
            <a:pPr marL="266700" indent="-266700" defTabSz="914377" eaLnBrk="1" fontAlgn="auto" hangingPunct="1">
              <a:buFont typeface="Tw Cen MT" panose="020B0602020104020603" pitchFamily="34" charset="0"/>
              <a:buNone/>
              <a:defRPr/>
            </a:pP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4. ส่งเสริมความร่วมมือของประชาชนกับเทศบาลในการจัดบริการสาธารณะ และการมีส่วนร่วมของประชาชนในการบริหารงานท้องถิ่น</a:t>
            </a:r>
          </a:p>
          <a:p>
            <a:pPr marL="266700" indent="-266700" defTabSz="914377" eaLnBrk="1" fontAlgn="auto" hangingPunct="1">
              <a:buFont typeface="Tw Cen MT" panose="020B0602020104020603" pitchFamily="34" charset="0"/>
              <a:buNone/>
              <a:defRPr/>
            </a:pP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5. เพื่อเสริมสร้างความเข้มแข็งให้แก่ชุมชน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87F3A0-9240-3CFC-DE9A-06FB303D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33895-CCBD-9634-411C-EC3D7391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DCB873-13B6-0B7E-8A96-ED750A5B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0"/>
            <a:ext cx="7289800" cy="1498600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การพ้นจากตำแหน่งของคณะกรรมการชุมชน </a:t>
            </a:r>
            <a:endParaRPr lang="th-TH" sz="3600" dirty="0">
              <a:solidFill>
                <a:srgbClr val="0070C0"/>
              </a:solidFill>
            </a:endParaRPr>
          </a:p>
        </p:txBody>
      </p:sp>
      <p:sp>
        <p:nvSpPr>
          <p:cNvPr id="19459" name="ตัวยึดเนื้อหา 2">
            <a:extLst>
              <a:ext uri="{FF2B5EF4-FFF2-40B4-BE49-F238E27FC236}">
                <a16:creationId xmlns:a16="http://schemas.microsoft.com/office/drawing/2014/main" id="{E61E6887-4A05-9C1D-B915-8CAFF653A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049338"/>
            <a:ext cx="8770938" cy="5467350"/>
          </a:xfrm>
        </p:spPr>
        <p:txBody>
          <a:bodyPr/>
          <a:lstStyle/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1.ถึงคราวออกตามวาระ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2.ตาย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3.ลาออกโดยยื่นหนังสือลาออกต่อนายกเทศมนตรี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4.ขาดคุณสมบัติหรือมีลักษณะต้องห้าม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5.นายกเทศมนตรีเห็นว่าขาดประชุมติดต่อกันสามครั้ง โดยไม่มีเหตุอันควร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6.ผู้มีสิทธิเลือกไม่น้อยกว่า 1/5 หรือหนึ่งร้อยคน(จำนวนใดน้อยกว่า)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เข้าชื่อต่อนายกฯ ให้กรรมการชุมชนพ้น กรณีประพฤติในทางที่จะนำมาซึ่งความเสื่อมเสียของชุมชนและนายกฯ เห็นชอบ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7. ผู้มีสิทธิเลือกไม่น้อยกว่า ½ เข้าชื่อเสนอนายกฯ ให้กรรมการชุมชนพ้น กรณีประพฤติในทางที่จะนำมาซึ่งความเสื่อมเสียของชุมชน ให้นายกฯมีคำสั่งทันที</a:t>
            </a:r>
          </a:p>
          <a:p>
            <a:pPr eaLnBrk="1" hangingPunct="1"/>
            <a:r>
              <a:rPr lang="th-TH" altLang="en-US" sz="2400" b="1">
                <a:solidFill>
                  <a:srgbClr val="FF0000"/>
                </a:solidFill>
              </a:rPr>
              <a:t>8.เทศบาลประกาศยุบชุมชน</a:t>
            </a:r>
            <a:endParaRPr lang="th-TH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F8B061-546C-E396-3E1A-7AB0EB3A4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216" y="844550"/>
            <a:ext cx="9186432" cy="5168900"/>
          </a:xfrm>
        </p:spPr>
      </p:pic>
    </p:spTree>
    <p:extLst>
      <p:ext uri="{BB962C8B-B14F-4D97-AF65-F5344CB8AC3E}">
        <p14:creationId xmlns:p14="http://schemas.microsoft.com/office/powerpoint/2010/main" val="71289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2D53DA-CBC8-9BEE-6C8B-0F25A4A9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650875"/>
            <a:ext cx="7289800" cy="1498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ตำแหน่งกรรมการชุมชนตามระเบียบกระทรวงมหาดไทย ว่าด้วยคณะกรรมการชุมชนของเทศบาล พ.ศ.2564 และที่แก้ไขเพิ่มเติม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7411" name="ตัวยึดเนื้อหา 2">
            <a:extLst>
              <a:ext uri="{FF2B5EF4-FFF2-40B4-BE49-F238E27FC236}">
                <a16:creationId xmlns:a16="http://schemas.microsoft.com/office/drawing/2014/main" id="{B96FE80A-F766-30B1-BC10-E998FD28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543175"/>
            <a:ext cx="8770938" cy="4022725"/>
          </a:xfrm>
        </p:spPr>
        <p:txBody>
          <a:bodyPr/>
          <a:lstStyle/>
          <a:p>
            <a:pPr eaLnBrk="1" hangingPunct="1"/>
            <a:r>
              <a:rPr lang="th-TH" altLang="en-US" sz="4000" b="1">
                <a:solidFill>
                  <a:srgbClr val="FF0000"/>
                </a:solidFill>
              </a:rPr>
              <a:t>1.ประธานกรรมการชุมชน</a:t>
            </a:r>
          </a:p>
          <a:p>
            <a:pPr eaLnBrk="1" hangingPunct="1"/>
            <a:r>
              <a:rPr lang="th-TH" altLang="en-US" sz="4000" b="1">
                <a:solidFill>
                  <a:srgbClr val="FF0000"/>
                </a:solidFill>
              </a:rPr>
              <a:t>2.รองประธานกรรมการชุมชน</a:t>
            </a:r>
          </a:p>
          <a:p>
            <a:pPr eaLnBrk="1" hangingPunct="1"/>
            <a:r>
              <a:rPr lang="th-TH" altLang="en-US" sz="4000" b="1">
                <a:solidFill>
                  <a:srgbClr val="FF0000"/>
                </a:solidFill>
              </a:rPr>
              <a:t>3.เลขานุการ</a:t>
            </a:r>
          </a:p>
          <a:p>
            <a:pPr eaLnBrk="1" hangingPunct="1"/>
            <a:r>
              <a:rPr lang="th-TH" altLang="en-US" sz="4000" b="1">
                <a:solidFill>
                  <a:srgbClr val="FF0000"/>
                </a:solidFill>
              </a:rPr>
              <a:t>4.เหรัญญิก</a:t>
            </a:r>
          </a:p>
          <a:p>
            <a:pPr eaLnBrk="1" hangingPunct="1"/>
            <a:r>
              <a:rPr lang="th-TH" altLang="en-US" sz="4000" b="1">
                <a:solidFill>
                  <a:srgbClr val="FF0000"/>
                </a:solidFill>
              </a:rPr>
              <a:t>5.กรรมการ 1-5 คน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2501</TotalTime>
  <Words>1073</Words>
  <Application>Microsoft Office PowerPoint</Application>
  <PresentationFormat>On-screen Show (4:3)</PresentationFormat>
  <Paragraphs>133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Tw Cen MT</vt:lpstr>
      <vt:lpstr>Arial</vt:lpstr>
      <vt:lpstr>Tw Cen MT Condensed</vt:lpstr>
      <vt:lpstr>Wingdings 3</vt:lpstr>
      <vt:lpstr>Calibri</vt:lpstr>
      <vt:lpstr>Cordia New</vt:lpstr>
      <vt:lpstr>FreesiaUPC</vt:lpstr>
      <vt:lpstr>TH SarabunPSK</vt:lpstr>
      <vt:lpstr>Tahoma</vt:lpstr>
      <vt:lpstr>Jasmine News</vt:lpstr>
      <vt:lpstr>Browallia New</vt:lpstr>
      <vt:lpstr>PSLxKittithada</vt:lpstr>
      <vt:lpstr>Wingdings 2</vt:lpstr>
      <vt:lpstr>TH SarabunIT๙</vt:lpstr>
      <vt:lpstr>Angsana New</vt:lpstr>
      <vt:lpstr>Integral</vt:lpstr>
      <vt:lpstr>บทบาท อำนาจหน้าที่ ของคณะกรรมการชุมชน ของเทศบาลเมืองสนั่นรักษ์</vt:lpstr>
      <vt:lpstr>PowerPoint Presentation</vt:lpstr>
      <vt:lpstr>PowerPoint Presentation</vt:lpstr>
      <vt:lpstr>วัตถุประสงค์/เจตนารมณ์</vt:lpstr>
      <vt:lpstr>PowerPoint Presentation</vt:lpstr>
      <vt:lpstr>PowerPoint Presentation</vt:lpstr>
      <vt:lpstr>การพ้นจากตำแหน่งของคณะกรรมการชุมชน </vt:lpstr>
      <vt:lpstr>PowerPoint Presentation</vt:lpstr>
      <vt:lpstr>ตำแหน่งกรรมการชุมชนตามระเบียบกระทรวงมหาดไทย ว่าด้วยคณะกรรมการชุมชนของเทศบาล พ.ศ.2564 และที่แก้ไขเพิ่มเติม</vt:lpstr>
      <vt:lpstr>ตำแหน่งกรรมการชุมชนตามระเบียบเทศบาลฯ ว่าด้วยการส่งเสริมและสนับสนุนการดำเนินงานของคณะกรรมการชุมชน พ.ศ.2566</vt:lpstr>
      <vt:lpstr>วาระการดำรงตำแหน่งของกรรมการชุมชน</vt:lpstr>
      <vt:lpstr>วาระการดำรงตำแหน่งของคณะกรรมการชุมชน </vt:lpstr>
      <vt:lpstr>ขั้นตอนและวิธีการออกระเบียบ ข้อบังคับชุมชน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การกำหนดหมายเลขรหัสประจำชุมชนแต่ละชุมชน</vt:lpstr>
      <vt:lpstr>ทะเบียนชุมชนเป็นฐานข้อมูลกลางเพื่ออ้างอิงเป็นข้อมูลสำหรับส่วนราชการในการสนับสนุนการดำเนินงานของชุมชน</vt:lpstr>
      <vt:lpstr>ขั้นตอนการเลือกประธานและกรรมการตำแหน่งต่างๆ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OBCE - 000</dc:creator>
  <cp:lastModifiedBy>sananrak1@outlook.com</cp:lastModifiedBy>
  <cp:revision>222</cp:revision>
  <cp:lastPrinted>2023-09-13T08:51:27Z</cp:lastPrinted>
  <dcterms:created xsi:type="dcterms:W3CDTF">2016-05-13T07:55:34Z</dcterms:created>
  <dcterms:modified xsi:type="dcterms:W3CDTF">2023-09-13T09:35:41Z</dcterms:modified>
</cp:coreProperties>
</file>