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ulabhorn Likit Display Medium" panose="00000600000000000000" pitchFamily="2" charset="-34"/>
      <p:regular r:id="rId1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1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081852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สนั่นรักษ์เมืองน่าอยู่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คลองสวย น้ำใส ไร้ขยะ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827583" y="2311144"/>
            <a:ext cx="1366242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6" name="Text 3"/>
          <p:cNvSpPr/>
          <p:nvPr/>
        </p:nvSpPr>
        <p:spPr>
          <a:xfrm>
            <a:off x="3827583" y="2311144"/>
            <a:ext cx="167461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โครงการเรือธง ด้านสิ่งแวดล้อม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3696518" y="3034127"/>
            <a:ext cx="5179963" cy="367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ภายใต้แนวคิด </a:t>
            </a:r>
            <a:r>
              <a:rPr lang="th-TH" altLang="en-US" sz="16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"เมืองสะอาด สิ่งแวดล้อมดี ประชาชนมีส่วนร่วม"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97943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627" y="1556817"/>
            <a:ext cx="186035" cy="1860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99145" y="15530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คลองและแหล่งน้ำสะอาด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899145" y="1821284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ระบายน้ำได้ดี ลดปัญหาน้ำท่วมขังในชุมชน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627" y="2271564"/>
            <a:ext cx="186035" cy="1860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9145" y="2267769"/>
            <a:ext cx="187761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ขยะมูลฝอยลดลงอย่างต่อเนื่อง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899145" y="2536031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ชุมชนมีระบบการจัดการขยะที่เป็นระบบและยั่งยืน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627" y="2986311"/>
            <a:ext cx="186035" cy="1860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99145" y="2982516"/>
            <a:ext cx="180349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เมืองร่มรื่น พื้นที่สีเขียวเพิ่มขึ้น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99145" y="3250778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ภูมิทัศน์เมืองสวยงาม คุณภาพอากาศดีขึ้น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627" y="3701058"/>
            <a:ext cx="186035" cy="18603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99145" y="3697263"/>
            <a:ext cx="199571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ประชาชนมีส่วนร่วมและมีจิตสำนึก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899145" y="3965525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เทศบาลเมืองสนั่นรักษ์เป็น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เมืองสะอาด น่าอยู่ และยั่งยืน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90414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863998"/>
            <a:ext cx="4103191" cy="1651025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98797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บริบทพื้นที่</a:t>
            </a:r>
            <a:endParaRPr lang="th-TH" sz="2000" b="1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305794"/>
            <a:ext cx="3855244" cy="8448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เทศบาลเมืองสนั่นรักษ์ตั้งอยู่ในพื้นที่ราบลุ่มเขตคลองรังสิต มีคลองรังสิตประยูรศักดิ์และคลองซอย 9–14 เป็นโครงสร้างพื้นฐานสำคัญด้านการระบายน้ำ การเกษตร และการดำรงชีวิต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19235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ปัญหาที่เกิดขึ้น</a:t>
            </a:r>
            <a:endParaRPr lang="th-TH" sz="2000" b="1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6" y="2305794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ขยะมูลฝอยและการทิ้งขยะลงคลอง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วัชพืชรกีดขวางทางน้ำ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น้ำท่วมขังเมื่อฝนตกหนัก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พื้นที่สีเขียวลดลง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คุณภาพสิ่งแวดล้อมและชีวิตความเป็นอยู่เสื่อมโทรม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267518" y="3873672"/>
            <a:ext cx="8608963" cy="566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	เทศบาลจึงจัดทำโครงการนี้เพื่อพัฒนาสิ่งแวดล้อมอย่างเป็นระบบ โดยบูรณาการความร่วมมือจากทุกภาคส่วน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ทั้งชุมชน สถานศึกษา วัด มัสยิด และภาคเอกชน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9068" y="1014710"/>
            <a:ext cx="4566227" cy="65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วัตถุประสงค์โครงการ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980754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 Light" pitchFamily="34" charset="-122"/>
                <a:cs typeface="Chulabhorn Likit Display Medium" panose="00000600000000000000" pitchFamily="2" charset="-34"/>
              </a:rPr>
              <a:t>01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177207"/>
            <a:ext cx="2634555" cy="142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26776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พัฒนาคลองและแหล่งน้ำ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6119" y="2536031"/>
            <a:ext cx="263455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ให้สะอาดและมีประสิทธิภาพในการระบายน้ำ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3254648" y="1980754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 Light" pitchFamily="34" charset="-122"/>
                <a:cs typeface="Chulabhorn Likit Display Medium" panose="00000600000000000000" pitchFamily="2" charset="-34"/>
              </a:rPr>
              <a:t>02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48" y="2177207"/>
            <a:ext cx="2634630" cy="142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54648" y="226776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ป้องกันน้ำท่วมขัง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254648" y="2536031"/>
            <a:ext cx="263463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ลดปัญหาน้ำท่วมในพื้นที่ชุมชน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013252" y="1980754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 Light" pitchFamily="34" charset="-122"/>
                <a:cs typeface="Chulabhorn Likit Display Medium" panose="00000600000000000000" pitchFamily="2" charset="-34"/>
              </a:rPr>
              <a:t>03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252" y="2177207"/>
            <a:ext cx="2634555" cy="142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13252" y="226776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ส่งเสริมการจัดการขยะ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013252" y="2536031"/>
            <a:ext cx="263455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คัดแยกขยะและลดปริมาณขยะต้นทาง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496119" y="2951485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 Light" pitchFamily="34" charset="-122"/>
                <a:cs typeface="Chulabhorn Likit Display Medium" panose="00000600000000000000" pitchFamily="2" charset="-34"/>
              </a:rPr>
              <a:t>04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3135585"/>
            <a:ext cx="4013820" cy="1428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96119" y="32385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เพิ่มพื้นที่สีเขียว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496119" y="3506763"/>
            <a:ext cx="401382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ปรับปรุงภูมิทัศน์เมืองให้ร่มรื่นสวยงาม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4633913" y="2951485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 Light" pitchFamily="34" charset="-122"/>
                <a:cs typeface="Chulabhorn Likit Display Medium" panose="00000600000000000000" pitchFamily="2" charset="-34"/>
              </a:rPr>
              <a:t>05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13" y="3135585"/>
            <a:ext cx="4013895" cy="1428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4633913" y="32385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สร้างการมีส่วนร่วม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4633913" y="3506763"/>
            <a:ext cx="401389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ประชาชนร่วมอนุรักษ์สิ่งแวดล้อมสู่เมืองน่าอยู่ยั่งยืน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03585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เป้าหมายโครงการ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401142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41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20007" y="19654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233761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ครอบคลุมทุกชุมชนในเขตเทศบาล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49465" y="1401142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5,000+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73353" y="19654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ประชาชน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49465" y="2233761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เข้าร่วมกิจกรรมตลอดโครงการ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6119" y="2742233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th-TH" alt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15 กม.</a:t>
            </a:r>
            <a:endParaRPr lang="th-TH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20007" y="330658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คลองสาธารณะ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96119" y="3574852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ได้รับการปรับปรุงและขุดลอก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49465" y="2742233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10,000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873353" y="330658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ต้นไม้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49465" y="3574852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ปลูกเพิ่มทั่วพื้นที่เทศบาล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96119" y="3912840"/>
            <a:ext cx="8151763" cy="527000"/>
          </a:xfrm>
          <a:prstGeom prst="roundRect">
            <a:avLst>
              <a:gd name="adj" fmla="val 9886"/>
            </a:avLst>
          </a:prstGeom>
          <a:solidFill>
            <a:srgbClr val="183A13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4092625"/>
            <a:ext cx="155004" cy="123974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899071" y="4067770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จัดตั้ง </a:t>
            </a:r>
            <a:r>
              <a:rPr lang="th-TH" altLang="en-US" sz="1200" b="1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ธนาคารขยะชุมชน</a:t>
            </a: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ครบทุกชุมชน เพื่อระบบการจัดการขยะอย่างยั่งยืน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50602"/>
            <a:ext cx="398472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1 : คลองสวย น้ำใส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6119" y="1224186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4855" y="134606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ขุดลอกคลอง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4855" y="1621185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ขุดลอกคลองสาธารณะและกำจัดวัชพืชที่กีดขวางทางน้ำ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6119" y="2072357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24855" y="21942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ติดตั้งตะแกรงดักขยะ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4855" y="2462498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ติดตั้งบริเวณจุดเสี่ยงเพื่อป้องกันขยะไหลลงคลอง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96119" y="2920529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4855" y="304240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พัฒนาภูมิทัศน์ริมคลอง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4855" y="3310670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ปรับปรุงพื้นที่ริมคลองให้สวยงามและใช้ประโยชน์ได้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96119" y="3768700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4855" y="389057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รณรงค์ไม่ทิ้งขยะ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4855" y="4158841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"ไม่ทิ้ง ไม่เท ไม่ปล่อย ลงคลอง"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24211"/>
            <a:ext cx="579782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2 &amp; 3 : ชุมชนสะอาด &amp; ปลูกต้นไม้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2137321"/>
            <a:ext cx="876821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4" name="Text 2"/>
          <p:cNvSpPr/>
          <p:nvPr/>
        </p:nvSpPr>
        <p:spPr>
          <a:xfrm>
            <a:off x="570533" y="2119664"/>
            <a:ext cx="2666443" cy="233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ชุมชนสะอาด ไร้ขยะ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510061"/>
            <a:ext cx="3924598" cy="1592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ส่งเสริมการคัดแยกขยะในครัวเรือน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จัดตั้งธนาคารขยะชุมชน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จัดกิจกรรม Big Cleaning Day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ประกวดชุมชนสะอาด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ส่งเสริมการลดใช้พลาสติก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638749" y="1997794"/>
            <a:ext cx="4103191" cy="1721495"/>
          </a:xfrm>
          <a:prstGeom prst="roundRect">
            <a:avLst>
              <a:gd name="adj" fmla="val 5188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4762723" y="2137321"/>
            <a:ext cx="1237804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841900" y="2142714"/>
            <a:ext cx="1536650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ปลูกต้นไม้ สร้างปอดให้เมือง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62723" y="2571750"/>
            <a:ext cx="3855244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ปลูกต้นไม้ริมถนนสายหลักและริมคลอง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ปลูกต้นไม้ในโรงเรียนและศูนย์พัฒนาเด็กเล็ก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พัฒนาสวนหย่อมและสวนสุขภาพชุมชน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1532" y="345508"/>
            <a:ext cx="5191944" cy="357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4 : ชุมชนร่วมใจรักษ์สิ่งแวดล้อม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49" y="842665"/>
            <a:ext cx="285824" cy="2858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57349" y="1241914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อบรมอาสาสมัคร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57349" y="1502122"/>
            <a:ext cx="4800302" cy="175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ct val="12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อบรมอาสาสมัครสิ่งแวดล้อมระดับชุมชนให้มีความรู้และทักษะ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349" y="1888778"/>
            <a:ext cx="285824" cy="2858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57349" y="2288027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เยาวชนรักษ์สิ่งแวดล้อม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57349" y="2548235"/>
            <a:ext cx="4800302" cy="175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ct val="12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จัดกิจกรรมเยาวชนเพื่อปลูกฝังจิตสำนึกรักษ์สิ่งแวดล้อมตั้งแต่วัยเด็ก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49" y="2934891"/>
            <a:ext cx="285824" cy="2858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57349" y="3334140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เวที Climate Change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57349" y="3594348"/>
            <a:ext cx="4800302" cy="175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จัดเวทีสร้างการรับรู้เรื่องการเปลี่ยนแปลงสภาพภูมิอากาศแก่ประชาชน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349" y="3981004"/>
            <a:ext cx="285824" cy="28582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57349" y="4380253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เครือข่ายสิ่งแวดล้อม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57349" y="4640461"/>
            <a:ext cx="4800302" cy="175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สร้างเครือข่ายสิ่งแวดล้อมระดับชุมชนให้เข้มแข็งและยั่งยืน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276523"/>
            <a:ext cx="2907953" cy="296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2092747" y="1335956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70%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06" y="742429"/>
            <a:ext cx="1424583" cy="14245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83371" y="2263453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ลดจุดน้ำท่วมซ้ำซาก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82804" y="1335956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15%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63" y="742429"/>
            <a:ext cx="1424583" cy="14245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73428" y="2263453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ลดขยะเข้าระบบกำจัด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2092747" y="3174429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80%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606" y="2580903"/>
            <a:ext cx="1424583" cy="14245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083371" y="4101926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ชุมชนคัดแยกขยะต้นทาง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882804" y="3174429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663" y="2580903"/>
            <a:ext cx="1424583" cy="142458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873428" y="4101926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ความพึงพอใจประชาชน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27336" y="4332015"/>
            <a:ext cx="1817787" cy="534963"/>
          </a:xfrm>
          <a:prstGeom prst="roundRect">
            <a:avLst>
              <a:gd name="adj" fmla="val 7456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</p:sp>
      <p:sp>
        <p:nvSpPr>
          <p:cNvPr id="16" name="Text 10"/>
          <p:cNvSpPr/>
          <p:nvPr/>
        </p:nvSpPr>
        <p:spPr>
          <a:xfrm>
            <a:off x="931813" y="4436492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15 กม.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931813" y="4628406"/>
            <a:ext cx="1608832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คลองสาธารณะได้รับการปรับปรุง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2717825" y="4332015"/>
            <a:ext cx="1817787" cy="534963"/>
          </a:xfrm>
          <a:prstGeom prst="roundRect">
            <a:avLst>
              <a:gd name="adj" fmla="val 7456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</p:sp>
      <p:sp>
        <p:nvSpPr>
          <p:cNvPr id="19" name="Text 13"/>
          <p:cNvSpPr/>
          <p:nvPr/>
        </p:nvSpPr>
        <p:spPr>
          <a:xfrm>
            <a:off x="2822302" y="4436492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10,000 ต้น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2822302" y="4628406"/>
            <a:ext cx="1608832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ปลูกต้นไม้เพิ่ม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4608314" y="4332015"/>
            <a:ext cx="1817787" cy="534963"/>
          </a:xfrm>
          <a:prstGeom prst="roundRect">
            <a:avLst>
              <a:gd name="adj" fmla="val 7456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4712791" y="4436492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 ไร่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4712791" y="4628406"/>
            <a:ext cx="1608832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พื้นที่สีเขียวเพิ่มขึ้น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6498803" y="4332015"/>
            <a:ext cx="1817787" cy="534963"/>
          </a:xfrm>
          <a:prstGeom prst="roundRect">
            <a:avLst>
              <a:gd name="adj" fmla="val 7456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</p:sp>
      <p:sp>
        <p:nvSpPr>
          <p:cNvPr id="25" name="Text 19"/>
          <p:cNvSpPr/>
          <p:nvPr/>
        </p:nvSpPr>
        <p:spPr>
          <a:xfrm>
            <a:off x="6603281" y="4436492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41 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6603281" y="4628406"/>
            <a:ext cx="1608832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มีธนาคารขยะครบทุกชุมชน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18245"/>
            <a:ext cx="580094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ระยะเวลา หน่วยงาน และการเชื่อมโยง SDGs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291828"/>
            <a:ext cx="4103191" cy="3133353"/>
          </a:xfrm>
          <a:prstGeom prst="roundRect">
            <a:avLst>
              <a:gd name="adj" fmla="val 285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41580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ระยะเวลาดำเนินการ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1733624"/>
            <a:ext cx="431244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ปีงบประมาณ พ.ศ.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2571 – 2575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0796" y="205606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หน่วยงานรับผิดชอบหลัก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0796" y="2373883"/>
            <a:ext cx="385524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กองสาธารณสุขและสิ่งแวดล้อม บูรณาการร่วมกับ กองช่าง กองการศึกษา กำนัน ผู้ใหญ่บ้าน คณะกรรมการชุมชน สถานศึกษา วัด มัสยิด และภาคเอกชน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28046" y="141580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เชื่อมโยง SDGs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728046" y="1749177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856783" y="187791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SDG 6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856783" y="2195736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น้ำสะอาด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752332" y="1749177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881068" y="187791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SDG 11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881068" y="2195736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เมืองยั่งยืน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728046" y="2646908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856783" y="27756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SDG 13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856783" y="3093467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Climate Action</a:t>
            </a:r>
            <a:endParaRPr lang="en-US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752332" y="2646908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881068" y="27756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SDG 15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881068" y="3093467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ระบบนิเวศบก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728046" y="3560192"/>
            <a:ext cx="3924598" cy="725463"/>
          </a:xfrm>
          <a:prstGeom prst="roundRect">
            <a:avLst>
              <a:gd name="adj" fmla="val 7182"/>
            </a:avLst>
          </a:prstGeom>
          <a:solidFill>
            <a:srgbClr val="022349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0" y="3739976"/>
            <a:ext cx="155004" cy="12397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5130998" y="3715122"/>
            <a:ext cx="339767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การเชื่อมโยง SDGs เพิ่มโอกาสในการขอรับ</a:t>
            </a:r>
            <a:r>
              <a:rPr lang="th-TH" altLang="en-US" sz="1100" b="1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งบประมาณจากหน่วยงานภายนอก</a:t>
            </a:r>
            <a:r>
              <a:rPr lang="th-TH" altLang="en-US" sz="11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ในอนาคต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654</Words>
  <Application>Microsoft Office PowerPoint</Application>
  <PresentationFormat>นำเสนอทางหน้าจอ (16:9)</PresentationFormat>
  <Paragraphs>125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4" baseType="lpstr">
      <vt:lpstr>Chulabhorn Likit Display Medium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3</cp:revision>
  <dcterms:created xsi:type="dcterms:W3CDTF">2026-06-04T08:47:02Z</dcterms:created>
  <dcterms:modified xsi:type="dcterms:W3CDTF">2026-06-05T01:55:16Z</dcterms:modified>
</cp:coreProperties>
</file>