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ulabhorn Likit Display Medium" panose="00000600000000000000" pitchFamily="2" charset="-34"/>
      <p:regular r:id="rId1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2" d="100"/>
          <a:sy n="122" d="100"/>
        </p:scale>
        <p:origin x="2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56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7473" y="1153311"/>
            <a:ext cx="5100009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Sananrak Digital Economy Hub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84175" y="1808241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2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โครงการตลาดออนไลน์และศูนย์พัฒนาอาชีพดิจิทัลเทศบาลเมืองสนั่นรักษ์</a:t>
            </a:r>
            <a:endParaRPr lang="th-TH" sz="1200" b="1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6928" y="3104704"/>
            <a:ext cx="4523232" cy="233214"/>
          </a:xfrm>
          <a:prstGeom prst="roundRect">
            <a:avLst>
              <a:gd name="adj" fmla="val 17872"/>
            </a:avLst>
          </a:prstGeom>
          <a:solidFill>
            <a:srgbClr val="1E0C41"/>
          </a:solidFill>
          <a:ln/>
        </p:spPr>
      </p:sp>
      <p:sp>
        <p:nvSpPr>
          <p:cNvPr id="7" name="Text 3"/>
          <p:cNvSpPr/>
          <p:nvPr/>
        </p:nvSpPr>
        <p:spPr>
          <a:xfrm>
            <a:off x="794312" y="3101079"/>
            <a:ext cx="4068464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สร้างคน · สร้างอาชีพ · สร้างตลาด · สร้างรายได้ ด้วยเทคโนโลยีดิจิทัล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610" y="356815"/>
            <a:ext cx="3358158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49610" y="968053"/>
            <a:ext cx="4058692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3,000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776338" y="147153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คนได้รับการพัฒนาทักษะ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9610" y="1708249"/>
            <a:ext cx="405869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ภายในปี 2575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35624" y="968053"/>
            <a:ext cx="4058766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500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956846" y="1471538"/>
            <a:ext cx="1416248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ผู้ประกอบการออนไลน์ใหม่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35624" y="1708249"/>
            <a:ext cx="405876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เกิดขึ้นในพื้นที่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9610" y="2139628"/>
            <a:ext cx="4058692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20M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76338" y="2643113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บาท/ปี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49610" y="2879824"/>
            <a:ext cx="405869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มูลค่าการค้าผ่าน Sananrak Marketplace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35624" y="2139628"/>
            <a:ext cx="4058766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20%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962427" y="2643113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รายได้เพิ่มขึ้น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35624" y="2879824"/>
            <a:ext cx="405876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เฉลี่ยของผู้เข้าร่วมโครงการ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49610" y="3311203"/>
            <a:ext cx="4058692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30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776338" y="381468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วิสาหกิจชุมชน</a:t>
            </a:r>
            <a:endParaRPr lang="th-TH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49610" y="4051399"/>
            <a:ext cx="405869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ได้รับการยกระดับ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635624" y="3311203"/>
            <a:ext cx="4058766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100</a:t>
            </a:r>
            <a:endParaRPr lang="en-US" sz="3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962427" y="381468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Digital Creators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635624" y="4051399"/>
            <a:ext cx="405876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เกิดขึ้นในพื้นที่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49610" y="4337447"/>
            <a:ext cx="8244780" cy="449238"/>
          </a:xfrm>
          <a:prstGeom prst="roundRect">
            <a:avLst>
              <a:gd name="adj" fmla="val 10510"/>
            </a:avLst>
          </a:prstGeom>
          <a:solidFill>
            <a:srgbClr val="183A13"/>
          </a:solidFill>
          <a:ln/>
        </p:spPr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4498553"/>
            <a:ext cx="140494" cy="112365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814834" y="4467374"/>
            <a:ext cx="822439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ความพึงพอใจของผู้เข้าร่วมโครงการไม่น้อยกว่า </a:t>
            </a:r>
            <a:r>
              <a:rPr lang="th-TH" altLang="en-US" sz="1200" b="1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ร้อยละ 90</a:t>
            </a: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และทุกชุมชนมีช่องทางจำหน่ายสินค้าออนไลน์อย่างน้อย 1 ช่องทาง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279127"/>
            <a:ext cx="6288956" cy="308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ความโดดเด่น: Digital Economy Ecosystem ครบวงจร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4658" y="672184"/>
            <a:ext cx="8252147" cy="230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โครงการนี้ไม่ใช่เพียง "ฝึกอาชีพ" แบบเดิม แต่เป็นการสร้าง </a:t>
            </a:r>
            <a:r>
              <a:rPr lang="th-TH" altLang="en-US" sz="16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ระบบเศรษฐกิจดิจิทัลครบวงจร</a:t>
            </a: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ที่เชื่อมโยงทุกมิติ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76164"/>
            <a:ext cx="6553200" cy="3657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29414" y="4568093"/>
            <a:ext cx="8252147" cy="421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เมื่อจับคู่กับโครงการ </a:t>
            </a:r>
            <a:r>
              <a:rPr lang="th-TH" altLang="en-US" sz="14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Smart Sananrak City Center</a:t>
            </a: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และ </a:t>
            </a:r>
            <a:r>
              <a:rPr lang="th-TH" altLang="en-US" sz="14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ธนาคารขยะดิจิทัล</a:t>
            </a: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จะกลายเป็น 3 โครงการเรือธง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ที่ยกระดับเทศบาลสู่ </a:t>
            </a:r>
            <a:r>
              <a:rPr lang="th-TH" altLang="en-US" sz="14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Smart Municipality และ Smart Economy City</a:t>
            </a: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อย่างเป็นรูปธรรม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07334" y="850850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3925119" y="1424434"/>
            <a:ext cx="4722763" cy="2868216"/>
          </a:xfrm>
          <a:prstGeom prst="roundRect">
            <a:avLst>
              <a:gd name="adj" fmla="val 181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29881" y="1429196"/>
            <a:ext cx="4713238" cy="714673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/>
        </p:spPr>
      </p:sp>
      <p:sp>
        <p:nvSpPr>
          <p:cNvPr id="6" name="Text 3"/>
          <p:cNvSpPr/>
          <p:nvPr/>
        </p:nvSpPr>
        <p:spPr>
          <a:xfrm>
            <a:off x="4053855" y="155317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ทักษะที่ตรงยุค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4053855" y="1821433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ประชาชนมีทักษะอาชีพสอดคล้องกับเศรษฐกิจดิจิทัล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929881" y="2143869"/>
            <a:ext cx="4713238" cy="714673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9" name="Shape 6"/>
          <p:cNvSpPr/>
          <p:nvPr/>
        </p:nvSpPr>
        <p:spPr>
          <a:xfrm>
            <a:off x="3929881" y="2143869"/>
            <a:ext cx="4713238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0" name="Text 7"/>
          <p:cNvSpPr/>
          <p:nvPr/>
        </p:nvSpPr>
        <p:spPr>
          <a:xfrm>
            <a:off x="4053855" y="226784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ตลาดที่กว้างขึ้น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53855" y="2536106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ผู้ประกอบการรายย่อยเข้าถึงตลาดออนไลน์ได้มากขึ้น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929881" y="2858542"/>
            <a:ext cx="4713238" cy="714673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3" name="Shape 10"/>
          <p:cNvSpPr/>
          <p:nvPr/>
        </p:nvSpPr>
        <p:spPr>
          <a:xfrm>
            <a:off x="3929881" y="2858542"/>
            <a:ext cx="4713238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4" name="Text 11"/>
          <p:cNvSpPr/>
          <p:nvPr/>
        </p:nvSpPr>
        <p:spPr>
          <a:xfrm>
            <a:off x="4053855" y="298251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รายได้เพิ่มขึ้น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053855" y="3250778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วิสาหกิจชุมชนมีรายได้เพิ่มและลดความเหลื่อมล้ำ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929881" y="3573214"/>
            <a:ext cx="4713238" cy="714673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7" name="Shape 14"/>
          <p:cNvSpPr/>
          <p:nvPr/>
        </p:nvSpPr>
        <p:spPr>
          <a:xfrm>
            <a:off x="3929881" y="3573214"/>
            <a:ext cx="4713238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8" name="Text 15"/>
          <p:cNvSpPr/>
          <p:nvPr/>
        </p:nvSpPr>
        <p:spPr>
          <a:xfrm>
            <a:off x="4053855" y="3697188"/>
            <a:ext cx="176011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ต้นแบบ Smart Economy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053855" y="3965451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สนั่นรักษ์เป็นต้นแบบ Smart Economy ของจังหวัดปทุมธานี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343099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หลักการและเหตุผล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1916683"/>
            <a:ext cx="4103191" cy="1661669"/>
          </a:xfrm>
          <a:prstGeom prst="roundRect">
            <a:avLst>
              <a:gd name="adj" fmla="val 6629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204065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บริบทของเทศบาล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358479"/>
            <a:ext cx="3855244" cy="11345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เทศบาลเมืองสนั่นรักษ์มีประชากรมากกว่า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33,000 คน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และกำลังขยายตัวอย่างรวดเร็ว ประชากรวัยแรงงานเป็นสัดส่วนหลัก ท่ามกลางการเปลี่ยนแปลงเศรษฐกิจยุคดิจิทัลที่ส่งผลต่อรูปแบบการค้าและการสร้างรายได้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204065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ปัญหาที่พบ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8046" y="2358479"/>
            <a:ext cx="3924598" cy="13472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ประชาชนจำนวนมาก โดยเฉพาะผู้ประกอบการรายย่อย วิสาหกิจชุมชน เกษตรกร ผู้สูงอายุ และเยาวชน ยังขาดองค์ความรู้ด้านการตลาดออนไลน์ การสร้างแบรนด์ และการเข้าถึงตลาดสมัยใหม่ ทำให้ไม่สามารถแข่งขันและสร้างรายได้ได้อย่างเต็มศักยภาพ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6004" y="3855086"/>
            <a:ext cx="8151763" cy="9124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เทศบาลจึงจัดทำโครงการ </a:t>
            </a: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Sananrak Digital Economy Hub</a:t>
            </a: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เพื่อพัฒนาศักยภาพประชาชนสู่ผู้ประกอบการยุคใหม่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และเชื่อมโยงสินค้าชุมชนเข้าสู่ตลาดดิจิทัลระดับจังหวัด ประเทศ และสากล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5162" y="319757"/>
            <a:ext cx="3364483" cy="36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วัตถุประสงค์โครงการ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901154"/>
            <a:ext cx="8213675" cy="6977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2399" y="1140991"/>
            <a:ext cx="17442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53629" y="1031677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พัฒนาทักษะดิจิทัล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53629" y="1278731"/>
            <a:ext cx="749468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ส่งเสริมทักษะอาชีพดิจิทัลให้แก่ประชาชนทุกกลุ่มวัย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1707877"/>
            <a:ext cx="8213675" cy="69770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2399" y="1947714"/>
            <a:ext cx="17442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53629" y="1838399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เพิ่มช่องทางจำหน่าย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53629" y="2085454"/>
            <a:ext cx="749468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ขยายการจำหน่ายสินค้าและบริการผ่านระบบออนไลน์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2514600"/>
            <a:ext cx="8213675" cy="69770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22399" y="2754437"/>
            <a:ext cx="17442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53629" y="2645122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ยกระดับผู้ประกอบการ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53629" y="2892177"/>
            <a:ext cx="749468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พัฒนาวิสาหกิจชุมชน ผู้ประกอบการรายย่อย และกลุ่มอาชีพในพื้นที่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3321323"/>
            <a:ext cx="8213675" cy="69770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2399" y="3561159"/>
            <a:ext cx="17442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053629" y="3451845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ลดความเหลื่อมล้ำ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053629" y="3698900"/>
            <a:ext cx="749468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สร้างรายได้และส่งเสริมเศรษฐกิจฐานรากบนพื้นฐานเทคโนโลยีดิจิทัล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162" y="4128046"/>
            <a:ext cx="8213675" cy="69770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22399" y="4367882"/>
            <a:ext cx="174427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1053629" y="4258568"/>
            <a:ext cx="1485602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Economy City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1053629" y="4505623"/>
            <a:ext cx="7494687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พัฒนาเทศบาลเมืองสนั่นรักษ์สู่เมืองเศรษฐกิจอัจฉริยะ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740619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กลุ่มเป้าหมาย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2376190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24855" y="25049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วิสาหกิจชุมชน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565053" y="2376190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2693789" y="25049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กลุ่มแม่บ้าน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633987" y="2376190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762723" y="25049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เกษตรกร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702921" y="2376190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831657" y="25049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ผู้สูงอายุ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96119" y="2951485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24855" y="30802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เยาวชนและนักศึกษา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2565053" y="2951485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693789" y="30802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ผู้ว่างงาน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4633987" y="2951485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762723" y="30802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ผู้ประกอบการรายย่อย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702921" y="2951485"/>
            <a:ext cx="1944960" cy="451321"/>
          </a:xfrm>
          <a:prstGeom prst="roundRect">
            <a:avLst>
              <a:gd name="adj" fmla="val 1154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831657" y="30802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กลุ่มเปราะบาง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22946"/>
            <a:ext cx="664465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1–2: ศูนย์ดิจิทัลและหลักสูตรขายออนไลน์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2120503"/>
            <a:ext cx="2311450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🏢 Digital Career Center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2443088"/>
            <a:ext cx="43817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จัดตั้งศูนย์พัฒนาอาชีพดิจิทัล ประกอบด้วย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2753171"/>
            <a:ext cx="3924598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ห้องอบรมคอมพิวเตอร์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Digital Studio และห้อง Live Commerce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Co-working Space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ศูนย์ให้คำปรึกษาธุรกิจ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2120503"/>
            <a:ext cx="234493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🛒 หลักสูตรปั้นนักขายออนไลน์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8046" y="2443088"/>
            <a:ext cx="43817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อบรมการขายผ่านแพลตฟอร์มชั้นนำ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28046" y="2753171"/>
            <a:ext cx="3924598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Facebook &amp; LINE OA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TikTok Shop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Shopee &amp; Lazada</a:t>
            </a:r>
            <a:endParaRPr lang="en-US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76111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3–4: Digital </a:t>
            </a:r>
            <a:r>
              <a:rPr lang="th-TH" altLang="en-US" sz="3200" dirty="0" err="1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Marketing</a:t>
            </a: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และ 1 ชุมชน 1 ร้านค้าออนไลน์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75" y="1774545"/>
            <a:ext cx="2647336" cy="16361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20" y="3623311"/>
            <a:ext cx="192486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หลักสูตร Digital Marketing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20" y="3891574"/>
            <a:ext cx="3998342" cy="8328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อบรมการสร้างเพจ คอนเทนต์ ถ่ายภาพสินค้า ตัดต่อวิดีโอ ทำโฆษณาออนไลน์ และ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การใช้ AI เพื่อธุรกิจ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521" y="1774545"/>
            <a:ext cx="2647447" cy="1636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49466" y="362331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 ชุมชน 1 ร้านค้าออนไลน์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49466" y="3891574"/>
            <a:ext cx="3998416" cy="83282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ส่งเสริมทุกชุมชนให้มี Facebook Page, TikTok Account และ Marketplace สำหรับจำหน่ายสินค้า OTOP เกษตร อาหาร หัตถกรรม และบริการชุมชน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19186"/>
            <a:ext cx="4853121" cy="11626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5–6: Sananrak Marketplace และ Smart Farmer Academy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3549310" y="2405732"/>
            <a:ext cx="2753028" cy="1680642"/>
          </a:xfrm>
          <a:prstGeom prst="roundRect">
            <a:avLst>
              <a:gd name="adj" fmla="val 5314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3539172" y="2529706"/>
            <a:ext cx="2423368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🛍️ Sananrak Marketplace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673284" y="2852291"/>
            <a:ext cx="2550732" cy="10552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แพลตฟอร์มกลางของเทศบาล ให้ประชาชนสามารถซื้อสินค้า สั่งอาหาร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จองบริการ และติดตามกิจกรรมชุมชน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ผ่านเว็บไซต์และแอปพลิเคชัน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02338" y="2529706"/>
            <a:ext cx="2551509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🌾 Smart Farmer Academy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442545" y="2852291"/>
            <a:ext cx="241130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พัฒนาเกษตรกรสู่ Smart Farmer ด้วยแนวทาง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42546" y="3360837"/>
            <a:ext cx="2210098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เกษตรแม่นยำ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เกษตรอินทรีย์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เกษตรมูลค่าสูง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579" y="873261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7–8: Youth Digital </a:t>
            </a:r>
            <a:r>
              <a:rPr lang="th-TH" altLang="en-US" dirty="0" err="1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Creator</a:t>
            </a: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และ Sananrak Online Festival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8" y="2319709"/>
            <a:ext cx="310083" cy="3100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8" y="2784797"/>
            <a:ext cx="162073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Youth Digital Creator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8" y="3092842"/>
            <a:ext cx="399834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บ่มเพาะเยาวชนรุ่นใหม่ให้เป็น Content Creator, Influencer ชุมชน, Digital Entrepreneur และ Start-up Community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9464" y="2319709"/>
            <a:ext cx="310083" cy="310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49464" y="2784797"/>
            <a:ext cx="190894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Sananrak Online Festival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49464" y="3092842"/>
            <a:ext cx="3998416" cy="10222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จัดมหกรรมสินค้าออนไลน์ประจำปี ประกอบด้วย Live Commerce, Online Fair, E-Market Festival และ Business Matching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1871" y="303758"/>
            <a:ext cx="4153198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แผนการดำเนินงานและงบประมาณ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07" y="844853"/>
            <a:ext cx="8260259" cy="37170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86168" y="1035713"/>
            <a:ext cx="1445522" cy="223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1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93520" y="1296895"/>
            <a:ext cx="1975104" cy="5028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8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ปี 2571 จัดตั้ง Digital Career Center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005328" y="3686077"/>
            <a:ext cx="1633385" cy="4467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พัฒนา Marketplace</a:t>
            </a:r>
            <a:endParaRPr lang="th-TH" sz="18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2743200" y="4274995"/>
            <a:ext cx="2340863" cy="5028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8000"/>
              </a:lnSpc>
              <a:buNone/>
            </a:pPr>
            <a:r>
              <a:rPr lang="th-TH" altLang="en-US" sz="16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Sananrak Marketplace งบ 3 ล้านบาท</a:t>
            </a:r>
            <a:endParaRPr lang="th-TH" sz="16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5"/>
          <p:cNvSpPr/>
          <p:nvPr/>
        </p:nvSpPr>
        <p:spPr>
          <a:xfrm>
            <a:off x="4529558" y="1007915"/>
            <a:ext cx="1445522" cy="223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2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4314325" y="1296895"/>
            <a:ext cx="2092571" cy="3378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8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ปี 2572-2573 </a:t>
            </a:r>
          </a:p>
          <a:p>
            <a:pPr marL="0" indent="0" algn="ctr">
              <a:lnSpc>
                <a:spcPct val="98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ขยายหลักสูตรดิจิทัล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959195" y="3797768"/>
            <a:ext cx="1445522" cy="223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3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74280" y="4209452"/>
            <a:ext cx="2968425" cy="5416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98000"/>
              </a:lnSpc>
              <a:buNone/>
            </a:pPr>
            <a:r>
              <a:rPr lang="th-TH" altLang="en-US" sz="16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ปี 2574-2575 สู่ Smart Economy</a:t>
            </a:r>
            <a:endParaRPr lang="th-TH" sz="16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44004" y="4822200"/>
            <a:ext cx="8702129" cy="167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งบประมาณรวมตลอดโครงการ </a:t>
            </a:r>
            <a:r>
              <a:rPr lang="th-TH" altLang="en-US" sz="105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8,000,000 บาท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ใน 5 ปี (พ.ศ. 2571–2575) โดยปีแรกลงทุนสูงสุด 3 ล้านบาทเพื่อวางโครงสร้างพื้นฐาน และลดหลั่นลงในปีถัดไป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726</Words>
  <Application>Microsoft Office PowerPoint</Application>
  <PresentationFormat>นำเสนอทางหน้าจอ (16:9)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Arial</vt:lpstr>
      <vt:lpstr>Calibri</vt:lpstr>
      <vt:lpstr>Chulabhorn Likit Display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4</cp:revision>
  <dcterms:created xsi:type="dcterms:W3CDTF">2026-06-04T08:58:45Z</dcterms:created>
  <dcterms:modified xsi:type="dcterms:W3CDTF">2026-06-05T01:41:46Z</dcterms:modified>
</cp:coreProperties>
</file>