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hulabhorn Likit Display Medium" panose="00000600000000000000" pitchFamily="2" charset="-34"/>
      <p:regular r:id="rId19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25" d="100"/>
          <a:sy n="125" d="100"/>
        </p:scale>
        <p:origin x="1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11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168673"/>
            <a:ext cx="488959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โครงการฟื้นฟูคลองรังสิตประยูรศักดิ์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091955" y="1769417"/>
            <a:ext cx="4722763" cy="16046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35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"คลองสวย วิถีชุมชน เศรษฐกิจสร้างสรรค์ 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th-TH" altLang="en-US" sz="335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เมืองน่าอยู่"</a:t>
            </a:r>
            <a:endParaRPr lang="th-TH" sz="335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3925119" y="3776365"/>
            <a:ext cx="5179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9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เทศบาลเมืองสนั่นรักษ์ · คลอง 9–14 · จังหวัดปทุมธานี</a:t>
            </a:r>
            <a:endParaRPr lang="th-TH" sz="9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66340"/>
            <a:ext cx="3658567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ตัวชี้วัดความสำเร็จ (KPIs)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1063898"/>
            <a:ext cx="3998342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th-TH" altLang="en-US" sz="4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10 กม.</a:t>
            </a:r>
            <a:endParaRPr lang="th-TH" sz="4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1720007" y="162825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พื้นที่ริมคลอง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96119" y="1896517"/>
            <a:ext cx="399834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ได้รับการพัฒนาไม่น้อยกว่า 10 กิโลเมตร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649465" y="1063898"/>
            <a:ext cx="3998416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5+</a:t>
            </a:r>
            <a:endParaRPr lang="en-US" sz="4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873353" y="162825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สวนสาธารณะ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649465" y="1896517"/>
            <a:ext cx="399841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พื้นที่นันทนาการริมคลองใหม่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96119" y="2404988"/>
            <a:ext cx="3998342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10+</a:t>
            </a:r>
            <a:endParaRPr lang="en-US" sz="4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720007" y="296934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จุดเช็กอิน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96119" y="3237607"/>
            <a:ext cx="399834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แหล่งท่องเที่ยวและจุดถ่ายภาพใหม่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649465" y="2404988"/>
            <a:ext cx="3998416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20%</a:t>
            </a:r>
            <a:endParaRPr lang="en-US" sz="4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873353" y="296934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นักท่องเที่ยว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649465" y="3237607"/>
            <a:ext cx="399841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เพิ่มขึ้นไม่น้อยกว่าร้อยละ 20 ต่อปี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96119" y="3746078"/>
            <a:ext cx="3998342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15%</a:t>
            </a:r>
            <a:endParaRPr lang="en-US" sz="4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720007" y="431043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รายได้ชุมชน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96119" y="4578697"/>
            <a:ext cx="399834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รายได้จากการท่องเที่ยวเพิ่มขึ้น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4649465" y="3746078"/>
            <a:ext cx="3998416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90%</a:t>
            </a:r>
            <a:endParaRPr lang="en-US" sz="4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5873353" y="431043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ความพึงพอใจ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4649465" y="4578697"/>
            <a:ext cx="399841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ของประชาชนและนักท่องเที่ยว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572" y="947196"/>
            <a:ext cx="445889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40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ระยะเวลาและหน่วยงานรับผิดชอบ</a:t>
            </a:r>
            <a:endParaRPr lang="th-TH" sz="4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06822" y="1877988"/>
            <a:ext cx="4213946" cy="1961108"/>
          </a:xfrm>
          <a:prstGeom prst="roundRect">
            <a:avLst>
              <a:gd name="adj" fmla="val 4554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30796" y="2001962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ระยะเวลาดำเนินการ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0796" y="2319784"/>
            <a:ext cx="4312444" cy="775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85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2571–2575</a:t>
            </a:r>
            <a:endParaRPr lang="en-US" sz="48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0796" y="3219004"/>
            <a:ext cx="4312444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ระยะเวลา 5 ปี ภายใต้แผนพัฒนาเทศบาลเมืองสนั่นรักษ์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28046" y="2001962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หน่วยงานรับผิดชอบ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28046" y="2319784"/>
            <a:ext cx="438179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กองช่าง</a:t>
            </a: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(หน่วยงานหลัก) ร่วมกับ: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728046" y="2629867"/>
            <a:ext cx="3924598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กองสาธารณสุขและสิ่งแวดล้อม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กองการศึกษา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สำนักงานการท่องเที่ยวและกีฬาจังหวัด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องค์การบริหารส่วนจังหวัดปทุมธานี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ชุมชนในพื้นที่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-7847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670917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ผลที่คาดว่าจะได้รับ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211" y="1248296"/>
            <a:ext cx="186035" cy="18603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8729" y="124450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คลองสะอาดสวยงาม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2"/>
          <p:cNvSpPr/>
          <p:nvPr/>
        </p:nvSpPr>
        <p:spPr>
          <a:xfrm>
            <a:off x="618729" y="1512763"/>
            <a:ext cx="4319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คลองรังสิตประยูรศักดิ์ได้รับการฟื้นฟูให้มีความสะอาดและสวยงาม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211" y="1963043"/>
            <a:ext cx="186035" cy="18603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8729" y="195924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คุณภาพชีวิตดีขึ้น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4"/>
          <p:cNvSpPr/>
          <p:nvPr/>
        </p:nvSpPr>
        <p:spPr>
          <a:xfrm>
            <a:off x="618729" y="2227511"/>
            <a:ext cx="4319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ประชาชนมีพื้นที่พักผ่อน ออกกำลังกาย และกิจกรรมชุมชนเพิ่มขึ้น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211" y="2677790"/>
            <a:ext cx="186035" cy="18603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8729" y="267399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เศรษฐกิจชุมชนเติบโต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18729" y="2942258"/>
            <a:ext cx="4319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ชุมชนมีรายได้เพิ่มขึ้นจากการท่องเที่ยวและการจำหน่ายสินค้า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211" y="3392537"/>
            <a:ext cx="186035" cy="18603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8729" y="3388742"/>
            <a:ext cx="161642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เมืองน่าอยู่แห่งคลองรังสิต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618729" y="3657005"/>
            <a:ext cx="4319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สนั่นรักษ์ได้รับการยกระดับเป็นเมืองท่องเที่ยวเชิงวัฒนธรรมของปทุมธานี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Text 9"/>
          <p:cNvSpPr/>
          <p:nvPr/>
        </p:nvSpPr>
        <p:spPr>
          <a:xfrm>
            <a:off x="401738" y="4134520"/>
            <a:ext cx="499392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"พื้นที่วัดคลอง สร้างเศรษฐกิจชุมชน เพิ่มพื้นที่สุขภาพ สู่เมืองน่าอยู่แห่งคลองรังสิต"</a:t>
            </a:r>
            <a:endParaRPr lang="th-TH" sz="12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Shape 10"/>
          <p:cNvSpPr/>
          <p:nvPr/>
        </p:nvSpPr>
        <p:spPr>
          <a:xfrm>
            <a:off x="215703" y="3994993"/>
            <a:ext cx="14288" cy="477515"/>
          </a:xfrm>
          <a:prstGeom prst="rect">
            <a:avLst/>
          </a:prstGeom>
          <a:solidFill>
            <a:srgbClr val="481C9E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35836" y="843921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หลักการและเหตุผล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3882447" y="1533329"/>
            <a:ext cx="4722763" cy="22096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33000"/>
              </a:lnSpc>
              <a:spcAft>
                <a:spcPts val="1050"/>
              </a:spcAft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	</a:t>
            </a: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ลองรังสิตประยูรศักดิ์เป็นคลองสายประวัติศาสตร์ที่มีความสำคัญต่อการพัฒนาจังหวัดปทุมธานีตั้งแต่สมัยรัชกาลที่ 5 เป็นโครงสร้างพื้นฐานด้านการเกษตร การคมนาคม การระบายน้ำ และวิถีชีวิตของประชาชน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	เทศบาลเมืองสนั่นรักษ์ตั้งอยู่บนแนวคลองตั้งแต่คลอง 9 ถึงคลอง 14 ซึ่งยังคงมีเอกลักษณ์ของวิถีชุมชนริมคลอง พื้นที่เกษตรกรรม ตลาดชุมชน วัด และมัสยิด อย่างไรก็ตาม ปัจจุบันคลองบางช่วงมีปัญหาวัชพืช ขยะ และภูมิทัศน์เสื่อมโทรม ยังไม่ได้รับการพัฒนาให้เกิดประโยชน์ทางเศรษฐกิจและสังคมอย่างเต็มศักยภาพ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8066" y="313730"/>
            <a:ext cx="2976860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วัตถุประสงค์โครงการ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066" y="792361"/>
            <a:ext cx="7947794" cy="60468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35955" y="1000199"/>
            <a:ext cx="151135" cy="18893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97310" y="907405"/>
            <a:ext cx="1259830" cy="157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ฟื้นฟูภูมิทัศน์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97310" y="1113979"/>
            <a:ext cx="7333506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ให้คลองสะอาด สวยงาม และเป็นระเบียบ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066" y="1478905"/>
            <a:ext cx="7947794" cy="60468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5955" y="1686744"/>
            <a:ext cx="151135" cy="18893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5"/>
          <p:cNvSpPr/>
          <p:nvPr/>
        </p:nvSpPr>
        <p:spPr>
          <a:xfrm>
            <a:off x="1097310" y="1593949"/>
            <a:ext cx="1259830" cy="157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พื้นที่สาธารณะ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097310" y="1800523"/>
            <a:ext cx="7333506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พัฒนาริมคลองเป็นแหล่งนันทนาการของประชาชน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066" y="2165449"/>
            <a:ext cx="7947794" cy="60468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35955" y="2373288"/>
            <a:ext cx="151135" cy="18893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3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8"/>
          <p:cNvSpPr/>
          <p:nvPr/>
        </p:nvSpPr>
        <p:spPr>
          <a:xfrm>
            <a:off x="1097310" y="2280493"/>
            <a:ext cx="1259830" cy="157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ส่งเสริมการท่องเที่ยว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097310" y="2487067"/>
            <a:ext cx="7333506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ท่องเที่ยวเชิงวัฒนธรรม วิถีชีวิต และภูมิปัญญาท้องถิ่น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066" y="2851993"/>
            <a:ext cx="7947794" cy="604689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35955" y="3059832"/>
            <a:ext cx="151135" cy="18893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4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1097310" y="2967038"/>
            <a:ext cx="1259830" cy="157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สร้างรายได้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097310" y="3173611"/>
            <a:ext cx="7333506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เพิ่มรายได้ให้ประชาชนและชุมชนในพื้นที่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066" y="3538537"/>
            <a:ext cx="7947794" cy="604689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35955" y="3746376"/>
            <a:ext cx="151135" cy="18893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1" name="Text 14"/>
          <p:cNvSpPr/>
          <p:nvPr/>
        </p:nvSpPr>
        <p:spPr>
          <a:xfrm>
            <a:off x="1097310" y="3653582"/>
            <a:ext cx="1259830" cy="157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อนุรักษ์อัตลักษณ์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2" name="Text 15"/>
          <p:cNvSpPr/>
          <p:nvPr/>
        </p:nvSpPr>
        <p:spPr>
          <a:xfrm>
            <a:off x="1097310" y="3860155"/>
            <a:ext cx="7333506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สืบสานวิถีคลองรังสิตให้คงอยู่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066" y="4225082"/>
            <a:ext cx="7947794" cy="604689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735955" y="4432920"/>
            <a:ext cx="151135" cy="18893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6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5" name="Text 17"/>
          <p:cNvSpPr/>
          <p:nvPr/>
        </p:nvSpPr>
        <p:spPr>
          <a:xfrm>
            <a:off x="1097310" y="4340126"/>
            <a:ext cx="1259830" cy="157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ยกระดับเมือง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6" name="Text 18"/>
          <p:cNvSpPr/>
          <p:nvPr/>
        </p:nvSpPr>
        <p:spPr>
          <a:xfrm>
            <a:off x="1097310" y="4546699"/>
            <a:ext cx="7333506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พัฒนาสนั่นรักษ์สู่เมืองท่องเที่ยวเชิงคุณภาพของปทุมธานี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71861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40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เป้าหมายโครงการ</a:t>
            </a:r>
            <a:endParaRPr lang="th-TH" sz="4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06823" y="2032992"/>
            <a:ext cx="3979218" cy="2038647"/>
          </a:xfrm>
          <a:prstGeom prst="roundRect">
            <a:avLst>
              <a:gd name="adj" fmla="val 5410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30796" y="215696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เชิงปริมาณ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0796" y="2474788"/>
            <a:ext cx="3705924" cy="13474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พัฒนาพื้นที่ริมคลอง </a:t>
            </a: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ไม่น้อยกว่า 10 กิโลเมตร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จัดสร้างพื้นที่นันทนาการ </a:t>
            </a: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ไม่น้อยกว่า 5 แห่ง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พัฒนาจุดท่องเที่ยว/เช็กอิน </a:t>
            </a: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ไม่น้อยกว่า 10 จุด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ส่งเสริมตลาดชุมชน </a:t>
            </a: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ไม่น้อยกว่า 20 กลุ่ม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นักท่องเที่ยวเพิ่มขึ้น </a:t>
            </a: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ไม่น้อยกว่าร้อยละ 20 ต่อปี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28046" y="215696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เชิงคุณภาพ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685374" y="2499172"/>
            <a:ext cx="4226978" cy="15180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คลองมีความสะอาดและสวยงามมากขึ้น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ประชาชนสามารถใช้ประโยชน์พื้นที่สาธารณะได้มากขึ้น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ชุมชนมีรายได้จากการท่องเที่ยวเพิ่มขึ้น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45236"/>
            <a:ext cx="690450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1–2: ฟื้นฟูภูมิทัศน์และพัฒนาพื้นที่สาธารณะ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508354"/>
            <a:ext cx="3430801" cy="21203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4013" y="373246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ฟื้นฟูภูมิทัศน์คลอง</a:t>
            </a:r>
            <a:endParaRPr lang="th-TH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554013" y="4000729"/>
            <a:ext cx="3998342" cy="7454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ขุดลอกคลอง กำจัดวัชพืช เก็บขยะ ปรับปรุงภูมิทัศน์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ริมคลอง และปลูกต้นไม้ดอกไม้ประดับ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359" y="1508363"/>
            <a:ext cx="3430801" cy="212030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07359" y="3732466"/>
            <a:ext cx="205710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สวนสาธารณะและทางเดินริมคลอง</a:t>
            </a:r>
            <a:endParaRPr lang="th-TH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4"/>
          <p:cNvSpPr/>
          <p:nvPr/>
        </p:nvSpPr>
        <p:spPr>
          <a:xfrm>
            <a:off x="4707359" y="4000729"/>
            <a:ext cx="3998416" cy="8429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ก่อสร้างทางเดินริมคลอง ลานออกกำลังกาย ลานกิจกรรมชุมชน จุดพักผ่อน และติดตั้งไฟส่องสว่าง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56828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3: จุดเช็กอิน "คลองสวยเมืองสนั่นรักษ์"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3925119" y="1417960"/>
            <a:ext cx="4722763" cy="724198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053855" y="154669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สะพานชมวิว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4053855" y="1814959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จุดชมทัศนียภาพริมคลองที่สวยงาม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925119" y="2266131"/>
            <a:ext cx="4722763" cy="724198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053855" y="239486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ป้ายแลนด์มาร์ค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6"/>
          <p:cNvSpPr/>
          <p:nvPr/>
        </p:nvSpPr>
        <p:spPr>
          <a:xfrm>
            <a:off x="4053855" y="2663130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สัญลักษณ์เมืองสนั่นรักษ์ที่จดจำได้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925119" y="3114303"/>
            <a:ext cx="4722763" cy="724198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053855" y="324303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มุมถ่ายภาพ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053855" y="3511302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พื้นที่ถ่ายภาพสวยงามริมคลอง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3925119" y="3962474"/>
            <a:ext cx="4722763" cy="724198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053855" y="409121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ลานกิจกรรมกลางแจ้ง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053855" y="4359473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พื้นที่จัดกิจกรรมสาธารณะหลากหลาย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71861"/>
            <a:ext cx="6727775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4–5: ตลาดวิถีคลองและเส้นทางท่องเที่ยว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2068793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ส่งเสริมเศรษฐกิจชุมชน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6119" y="2474788"/>
            <a:ext cx="3924598" cy="16024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ตลาดชุมชนริมคลอง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ตลาดนัดสีเขียว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ถนนคนเดิน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จำหน่ายสินค้า OTOP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อาหารพื้นถิ่น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638749" y="2032992"/>
            <a:ext cx="4103191" cy="2188279"/>
          </a:xfrm>
          <a:prstGeom prst="roundRect">
            <a:avLst>
              <a:gd name="adj" fmla="val 5410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4762723" y="2091072"/>
            <a:ext cx="202622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เส้นทางท่องเที่ยววิถีคลอง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62723" y="2474788"/>
            <a:ext cx="3855244" cy="16024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วัดในพื้นที่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มัสยิด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ศูนย์เรียนรู้เกษตร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สวนเกษตร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ตลาดชุมชน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37229" y="897285"/>
            <a:ext cx="5262722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6: เทศกาล "วิถีคลองสนั่นรักษ์"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5119" y="1746796"/>
            <a:ext cx="310083" cy="31008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390206" y="174679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งานลอยกระทง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2"/>
          <p:cNvSpPr/>
          <p:nvPr/>
        </p:nvSpPr>
        <p:spPr>
          <a:xfrm>
            <a:off x="4390206" y="2015058"/>
            <a:ext cx="425767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เทศกาลประเพณีริมคลองรังสิต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5119" y="2461543"/>
            <a:ext cx="310083" cy="31008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390206" y="246154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แข่งเรือพื้นบ้าน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4"/>
          <p:cNvSpPr/>
          <p:nvPr/>
        </p:nvSpPr>
        <p:spPr>
          <a:xfrm>
            <a:off x="4390206" y="2729805"/>
            <a:ext cx="425767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กีฬาพื้นบ้านสืบสานวัฒนธรรม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5119" y="3176290"/>
            <a:ext cx="310083" cy="3100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390206" y="317629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วิ่ง–ปั่นจักรยานริมคลอง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4390206" y="3444553"/>
            <a:ext cx="425767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กิจกรรมสุขภาพสำหรับทุกวัย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25119" y="3891037"/>
            <a:ext cx="310083" cy="31008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390206" y="389103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มหกรรมอาหารริมคลอง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8"/>
          <p:cNvSpPr/>
          <p:nvPr/>
        </p:nvSpPr>
        <p:spPr>
          <a:xfrm>
            <a:off x="4390206" y="4159300"/>
            <a:ext cx="425767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รวมอาหารพื้นถิ่นและสินค้าชุมชน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279127"/>
            <a:ext cx="6736407" cy="308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แนวคิดต่อยอด: Rangsit Canal Park &amp; Lifestyle Corridor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45889" y="745554"/>
            <a:ext cx="8252147" cy="230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0000"/>
              </a:lnSpc>
              <a:buNone/>
            </a:pPr>
            <a:r>
              <a:rPr lang="th-TH" altLang="en-US" sz="18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"สวนสาธารณะและเส้นทางสุขภาพริมคลองรังสิต"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9" y="976164"/>
            <a:ext cx="6553200" cy="3657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74489" y="4722316"/>
            <a:ext cx="8252147" cy="142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th-TH" altLang="en-US" sz="1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แนวคิดนี้ตอบโจทย์ทั้งคุณภาพชีวิต สิ่งแวดล้อม การท่องเที่ยว เศรษฐกิจชุมชน และการสร้างภาพลักษณ์เมืองอย่างครบถ้วน</a:t>
            </a:r>
            <a:endParaRPr lang="th-TH" sz="12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724</Words>
  <Application>Microsoft Office PowerPoint</Application>
  <PresentationFormat>นำเสนอทางหน้าจอ (16:9)</PresentationFormat>
  <Paragraphs>129</Paragraphs>
  <Slides>12</Slides>
  <Notes>12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16" baseType="lpstr">
      <vt:lpstr>Arial</vt:lpstr>
      <vt:lpstr>Calibri</vt:lpstr>
      <vt:lpstr>Chulabhorn Likit Display Medium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subject/>
  <dc:creator/>
  <cp:lastModifiedBy>Yaemputtakhun Ratchata</cp:lastModifiedBy>
  <cp:revision>2</cp:revision>
  <dcterms:created xsi:type="dcterms:W3CDTF">2026-06-04T09:03:31Z</dcterms:created>
  <dcterms:modified xsi:type="dcterms:W3CDTF">2026-06-05T01:29:47Z</dcterms:modified>
</cp:coreProperties>
</file>